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70" r:id="rId2"/>
  </p:sldMasterIdLst>
  <p:notesMasterIdLst>
    <p:notesMasterId r:id="rId27"/>
  </p:notesMasterIdLst>
  <p:handoutMasterIdLst>
    <p:handoutMasterId r:id="rId28"/>
  </p:handoutMasterIdLst>
  <p:sldIdLst>
    <p:sldId id="368" r:id="rId3"/>
    <p:sldId id="384" r:id="rId4"/>
    <p:sldId id="392" r:id="rId5"/>
    <p:sldId id="393" r:id="rId6"/>
    <p:sldId id="356" r:id="rId7"/>
    <p:sldId id="386" r:id="rId8"/>
    <p:sldId id="385" r:id="rId9"/>
    <p:sldId id="380" r:id="rId10"/>
    <p:sldId id="369" r:id="rId11"/>
    <p:sldId id="370" r:id="rId12"/>
    <p:sldId id="387" r:id="rId13"/>
    <p:sldId id="394" r:id="rId14"/>
    <p:sldId id="381" r:id="rId15"/>
    <p:sldId id="382" r:id="rId16"/>
    <p:sldId id="377" r:id="rId17"/>
    <p:sldId id="371" r:id="rId18"/>
    <p:sldId id="374" r:id="rId19"/>
    <p:sldId id="373" r:id="rId20"/>
    <p:sldId id="363" r:id="rId21"/>
    <p:sldId id="376" r:id="rId22"/>
    <p:sldId id="396" r:id="rId23"/>
    <p:sldId id="389" r:id="rId24"/>
    <p:sldId id="391" r:id="rId25"/>
    <p:sldId id="37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ke Williams" initials="" lastIdx="16" clrIdx="0"/>
  <p:cmAuthor id="1" name="Sort" initials="" lastIdx="2" clrIdx="1"/>
  <p:cmAuthor id="2" name="SORTEC LY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225F"/>
    <a:srgbClr val="D6D2C4"/>
    <a:srgbClr val="373A36"/>
    <a:srgbClr val="C6007E"/>
    <a:srgbClr val="D6001C"/>
    <a:srgbClr val="A6192E"/>
    <a:srgbClr val="6D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8" autoAdjust="0"/>
    <p:restoredTop sz="89267" autoAdjust="0"/>
  </p:normalViewPr>
  <p:slideViewPr>
    <p:cSldViewPr snapToGrid="0">
      <p:cViewPr varScale="1">
        <p:scale>
          <a:sx n="81" d="100"/>
          <a:sy n="81" d="100"/>
        </p:scale>
        <p:origin x="12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51849383321099"/>
          <c:y val="6.5182697233268402E-2"/>
          <c:w val="0.72096301233357696"/>
          <c:h val="0.8159793406105929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tint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47-4A3B-A930-CAC9ACA4D4DE}"/>
              </c:ext>
            </c:extLst>
          </c:dPt>
          <c:dPt>
            <c:idx val="1"/>
            <c:bubble3D val="0"/>
            <c:spPr>
              <a:solidFill>
                <a:schemeClr val="accent1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47-4A3B-A930-CAC9ACA4D4DE}"/>
              </c:ext>
            </c:extLst>
          </c:dPt>
          <c:dPt>
            <c:idx val="2"/>
            <c:bubble3D val="0"/>
            <c:spPr>
              <a:solidFill>
                <a:schemeClr val="accent1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47-4A3B-A930-CAC9ACA4D4DE}"/>
              </c:ext>
            </c:extLst>
          </c:dPt>
          <c:dPt>
            <c:idx val="3"/>
            <c:bubble3D val="0"/>
            <c:spPr>
              <a:solidFill>
                <a:schemeClr val="accent1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47-4A3B-A930-CAC9ACA4D4DE}"/>
              </c:ext>
            </c:extLst>
          </c:dPt>
          <c:dPt>
            <c:idx val="4"/>
            <c:bubble3D val="0"/>
            <c:spPr>
              <a:solidFill>
                <a:schemeClr val="accent1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747-4A3B-A930-CAC9ACA4D4DE}"/>
              </c:ext>
            </c:extLst>
          </c:dPt>
          <c:dPt>
            <c:idx val="5"/>
            <c:bubble3D val="0"/>
            <c:spPr>
              <a:solidFill>
                <a:schemeClr val="accent1">
                  <a:shade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747-4A3B-A930-CAC9ACA4D4DE}"/>
              </c:ext>
            </c:extLst>
          </c:dPt>
          <c:dPt>
            <c:idx val="6"/>
            <c:bubble3D val="0"/>
            <c:spPr>
              <a:solidFill>
                <a:schemeClr val="accent1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747-4A3B-A930-CAC9ACA4D4DE}"/>
              </c:ext>
            </c:extLst>
          </c:dPt>
          <c:dPt>
            <c:idx val="7"/>
            <c:bubble3D val="0"/>
            <c:spPr>
              <a:solidFill>
                <a:schemeClr val="accent1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747-4A3B-A930-CAC9ACA4D4DE}"/>
              </c:ext>
            </c:extLst>
          </c:dPt>
          <c:dPt>
            <c:idx val="8"/>
            <c:bubble3D val="0"/>
            <c:spPr>
              <a:solidFill>
                <a:schemeClr val="accent1">
                  <a:shade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747-4A3B-A930-CAC9ACA4D4DE}"/>
              </c:ext>
            </c:extLst>
          </c:dPt>
          <c:dPt>
            <c:idx val="9"/>
            <c:bubble3D val="0"/>
            <c:spPr>
              <a:solidFill>
                <a:schemeClr val="accent1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747-4A3B-A930-CAC9ACA4D4DE}"/>
              </c:ext>
            </c:extLst>
          </c:dPt>
          <c:dLbls>
            <c:dLbl>
              <c:idx val="0"/>
              <c:layout>
                <c:manualLayout>
                  <c:x val="-7.1864365347116196E-3"/>
                  <c:y val="0"/>
                </c:manualLayout>
              </c:layout>
              <c:tx>
                <c:rich>
                  <a:bodyPr rot="354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Personal  effectiveness skills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47-4A3B-A930-CAC9ACA4D4D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Contextual factors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47-4A3B-A930-CAC9ACA4D4DE}"/>
                </c:ext>
              </c:extLst>
            </c:dLbl>
            <c:dLbl>
              <c:idx val="2"/>
              <c:layout>
                <c:manualLayout>
                  <c:x val="4.3118619208269704E-3"/>
                  <c:y val="4.5892229867313204E-3"/>
                </c:manualLayout>
              </c:layout>
              <c:tx>
                <c:rich>
                  <a:bodyPr rot="-354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Workplace</a:t>
                    </a:r>
                    <a:r>
                      <a:rPr lang="en-US" baseline="0" dirty="0" smtClean="0"/>
                      <a:t> skills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47-4A3B-A930-CAC9ACA4D4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'[Chart in Microsoft PowerPoint]Sheet1'!$A$1:$A$10</c:f>
              <c:numCache>
                <c:formatCode>General</c:formatCode>
                <c:ptCount val="10"/>
                <c:pt idx="0">
                  <c:v>120</c:v>
                </c:pt>
                <c:pt idx="1">
                  <c:v>120</c:v>
                </c:pt>
                <c:pt idx="2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747-4A3B-A930-CAC9ACA4D4DE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>
                  <a:tint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8747-4A3B-A930-CAC9ACA4D4DE}"/>
              </c:ext>
            </c:extLst>
          </c:dPt>
          <c:dPt>
            <c:idx val="1"/>
            <c:bubble3D val="0"/>
            <c:spPr>
              <a:solidFill>
                <a:schemeClr val="accent1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8747-4A3B-A930-CAC9ACA4D4DE}"/>
              </c:ext>
            </c:extLst>
          </c:dPt>
          <c:dPt>
            <c:idx val="2"/>
            <c:bubble3D val="0"/>
            <c:spPr>
              <a:solidFill>
                <a:schemeClr val="accent1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8747-4A3B-A930-CAC9ACA4D4DE}"/>
              </c:ext>
            </c:extLst>
          </c:dPt>
          <c:dPt>
            <c:idx val="3"/>
            <c:bubble3D val="0"/>
            <c:spPr>
              <a:solidFill>
                <a:schemeClr val="accent1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8747-4A3B-A930-CAC9ACA4D4DE}"/>
              </c:ext>
            </c:extLst>
          </c:dPt>
          <c:dPt>
            <c:idx val="4"/>
            <c:bubble3D val="0"/>
            <c:spPr>
              <a:solidFill>
                <a:schemeClr val="accent1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8747-4A3B-A930-CAC9ACA4D4DE}"/>
              </c:ext>
            </c:extLst>
          </c:dPt>
          <c:dPt>
            <c:idx val="5"/>
            <c:bubble3D val="0"/>
            <c:spPr>
              <a:solidFill>
                <a:schemeClr val="accent1">
                  <a:shade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8747-4A3B-A930-CAC9ACA4D4DE}"/>
              </c:ext>
            </c:extLst>
          </c:dPt>
          <c:dPt>
            <c:idx val="6"/>
            <c:bubble3D val="0"/>
            <c:spPr>
              <a:solidFill>
                <a:schemeClr val="accent1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8747-4A3B-A930-CAC9ACA4D4DE}"/>
              </c:ext>
            </c:extLst>
          </c:dPt>
          <c:dPt>
            <c:idx val="7"/>
            <c:bubble3D val="0"/>
            <c:spPr>
              <a:solidFill>
                <a:schemeClr val="accent1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8747-4A3B-A930-CAC9ACA4D4DE}"/>
              </c:ext>
            </c:extLst>
          </c:dPt>
          <c:dPt>
            <c:idx val="8"/>
            <c:bubble3D val="0"/>
            <c:spPr>
              <a:solidFill>
                <a:schemeClr val="accent1">
                  <a:shade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8747-4A3B-A930-CAC9ACA4D4DE}"/>
              </c:ext>
            </c:extLst>
          </c:dPt>
          <c:dPt>
            <c:idx val="9"/>
            <c:bubble3D val="0"/>
            <c:spPr>
              <a:solidFill>
                <a:schemeClr val="accent1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8747-4A3B-A930-CAC9ACA4D4D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Working with</a:t>
                    </a:r>
                  </a:p>
                  <a:p>
                    <a:r>
                      <a:rPr lang="en-US" dirty="0" smtClean="0"/>
                      <a:t>others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747-4A3B-A930-CAC9ACA4D4DE}"/>
                </c:ext>
              </c:extLst>
            </c:dLbl>
            <c:dLbl>
              <c:idx val="1"/>
              <c:layout>
                <c:manualLayout>
                  <c:x val="2.8744614416557502E-3"/>
                  <c:y val="4.589222986731360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Problem</a:t>
                    </a:r>
                  </a:p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 solving &amp;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critical</a:t>
                    </a:r>
                  </a:p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thinking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747-4A3B-A930-CAC9ACA4D4D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Self </a:t>
                    </a:r>
                  </a:p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management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747-4A3B-A930-CAC9ACA4D4D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Discipline-based</a:t>
                    </a:r>
                  </a:p>
                  <a:p>
                    <a:r>
                      <a:rPr lang="en-US" dirty="0" smtClean="0"/>
                      <a:t>knowledge</a:t>
                    </a:r>
                  </a:p>
                  <a:p>
                    <a:r>
                      <a:rPr lang="en-US" dirty="0" smtClean="0"/>
                      <a:t>and skills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747-4A3B-A930-CAC9ACA4D4DE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Global </a:t>
                    </a:r>
                    <a:r>
                      <a:rPr lang="en-US" dirty="0" smtClean="0"/>
                      <a:t>&amp; cultural</a:t>
                    </a:r>
                  </a:p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understanding 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747-4A3B-A930-CAC9ACA4D4DE}"/>
                </c:ext>
              </c:extLst>
            </c:dLbl>
            <c:dLbl>
              <c:idx val="5"/>
              <c:layout>
                <c:manualLayout>
                  <c:x val="-5.6586114499248099E-8"/>
                  <c:y val="-2.2944308152953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Personal and civic </a:t>
                    </a:r>
                  </a:p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 responsibility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747-4A3B-A930-CAC9ACA4D4DE}"/>
                </c:ext>
              </c:extLst>
            </c:dLbl>
            <c:dLbl>
              <c:idx val="6"/>
              <c:layout>
                <c:manualLayout>
                  <c:x val="-2.8745746138847E-3"/>
                  <c:y val="-2.294611493365680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Planning</a:t>
                    </a:r>
                    <a:r>
                      <a:rPr lang="en-US" baseline="0" dirty="0" smtClean="0"/>
                      <a:t> and </a:t>
                    </a:r>
                  </a:p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organization</a:t>
                    </a:r>
                    <a:endParaRPr lang="en-US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747-4A3B-A930-CAC9ACA4D4DE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IT skills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747-4A3B-A930-CAC9ACA4D4DE}"/>
                </c:ext>
              </c:extLst>
            </c:dLbl>
            <c:dLbl>
              <c:idx val="8"/>
              <c:layout>
                <c:manualLayout>
                  <c:x val="0"/>
                  <c:y val="1.60622804535597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Effective </a:t>
                    </a:r>
                  </a:p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Communication </a:t>
                    </a:r>
                  </a:p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747-4A3B-A930-CAC9ACA4D4DE}"/>
                </c:ext>
              </c:extLst>
            </c:dLbl>
            <c:dLbl>
              <c:idx val="9"/>
              <c:layout>
                <c:manualLayout>
                  <c:x val="-7.1864365347115702E-3"/>
                  <c:y val="-2.065150344029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 smtClean="0"/>
                  </a:p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Numeracy  &amp; </a:t>
                    </a:r>
                  </a:p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literacy skills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747-4A3B-A930-CAC9ACA4D4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'[Chart in Microsoft PowerPoint]Sheet1'!$B$1:$B$10</c:f>
              <c:numCache>
                <c:formatCode>General</c:formatCode>
                <c:ptCount val="10"/>
                <c:pt idx="0">
                  <c:v>36</c:v>
                </c:pt>
                <c:pt idx="1">
                  <c:v>36</c:v>
                </c:pt>
                <c:pt idx="2">
                  <c:v>36</c:v>
                </c:pt>
                <c:pt idx="3">
                  <c:v>36</c:v>
                </c:pt>
                <c:pt idx="4">
                  <c:v>36</c:v>
                </c:pt>
                <c:pt idx="5">
                  <c:v>36</c:v>
                </c:pt>
                <c:pt idx="6">
                  <c:v>36</c:v>
                </c:pt>
                <c:pt idx="7">
                  <c:v>36</c:v>
                </c:pt>
                <c:pt idx="8">
                  <c:v>36</c:v>
                </c:pt>
                <c:pt idx="9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8747-4A3B-A930-CAC9ACA4D4DE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>
                  <a:tint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8747-4A3B-A930-CAC9ACA4D4DE}"/>
              </c:ext>
            </c:extLst>
          </c:dPt>
          <c:dPt>
            <c:idx val="1"/>
            <c:bubble3D val="0"/>
            <c:spPr>
              <a:solidFill>
                <a:schemeClr val="accent1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8747-4A3B-A930-CAC9ACA4D4DE}"/>
              </c:ext>
            </c:extLst>
          </c:dPt>
          <c:dPt>
            <c:idx val="2"/>
            <c:bubble3D val="0"/>
            <c:spPr>
              <a:solidFill>
                <a:schemeClr val="accent1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8747-4A3B-A930-CAC9ACA4D4DE}"/>
              </c:ext>
            </c:extLst>
          </c:dPt>
          <c:dPt>
            <c:idx val="3"/>
            <c:bubble3D val="0"/>
            <c:spPr>
              <a:solidFill>
                <a:schemeClr val="accent1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8747-4A3B-A930-CAC9ACA4D4DE}"/>
              </c:ext>
            </c:extLst>
          </c:dPt>
          <c:dPt>
            <c:idx val="4"/>
            <c:bubble3D val="0"/>
            <c:spPr>
              <a:solidFill>
                <a:schemeClr val="accent1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8747-4A3B-A930-CAC9ACA4D4DE}"/>
              </c:ext>
            </c:extLst>
          </c:dPt>
          <c:dPt>
            <c:idx val="5"/>
            <c:bubble3D val="0"/>
            <c:spPr>
              <a:solidFill>
                <a:schemeClr val="accent1">
                  <a:shade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8747-4A3B-A930-CAC9ACA4D4DE}"/>
              </c:ext>
            </c:extLst>
          </c:dPt>
          <c:dPt>
            <c:idx val="6"/>
            <c:bubble3D val="0"/>
            <c:spPr>
              <a:solidFill>
                <a:schemeClr val="accent1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8747-4A3B-A930-CAC9ACA4D4DE}"/>
              </c:ext>
            </c:extLst>
          </c:dPt>
          <c:dPt>
            <c:idx val="7"/>
            <c:bubble3D val="0"/>
            <c:spPr>
              <a:solidFill>
                <a:schemeClr val="accent1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8747-4A3B-A930-CAC9ACA4D4DE}"/>
              </c:ext>
            </c:extLst>
          </c:dPt>
          <c:dPt>
            <c:idx val="8"/>
            <c:bubble3D val="0"/>
            <c:spPr>
              <a:solidFill>
                <a:schemeClr val="accent1">
                  <a:shade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8747-4A3B-A930-CAC9ACA4D4DE}"/>
              </c:ext>
            </c:extLst>
          </c:dPt>
          <c:dPt>
            <c:idx val="9"/>
            <c:bubble3D val="0"/>
            <c:spPr>
              <a:solidFill>
                <a:schemeClr val="accent1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8747-4A3B-A930-CAC9ACA4D4D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="1" baseline="0"/>
                      <a:t>Employability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747-4A3B-A930-CAC9ACA4D4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'[Chart in Microsoft PowerPoint]Sheet1'!$C$1:$C$10</c:f>
              <c:numCache>
                <c:formatCode>General</c:formatCode>
                <c:ptCount val="10"/>
                <c:pt idx="0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8747-4A3B-A930-CAC9ACA4D4D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21"/>
      </c:doughnutChart>
    </c:plotArea>
    <c:plotVisOnly val="1"/>
    <c:dispBlanksAs val="gap"/>
    <c:showDLblsOverMax val="0"/>
  </c:chart>
  <c:spPr>
    <a:noFill/>
    <a:ln>
      <a:noFill/>
    </a:ln>
    <a:effectLst/>
  </c:spPr>
  <c:txPr>
    <a:bodyPr rot="0"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2EF6F-24EF-41A2-B910-8262FC2BD4AC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D5D5E227-D787-4C85-8335-11F1ED816649}">
      <dgm:prSet phldrT="[Text]" custT="1"/>
      <dgm:spPr>
        <a:xfrm>
          <a:off x="1506" y="207497"/>
          <a:ext cx="1835887" cy="734355"/>
        </a:xfrm>
      </dgm:spPr>
      <dgm:t>
        <a:bodyPr/>
        <a:lstStyle/>
        <a:p>
          <a:pPr>
            <a:buNone/>
          </a:pPr>
          <a:r>
            <a:rPr lang="en-US" sz="1050">
              <a:latin typeface="Cambria"/>
              <a:ea typeface="+mn-ea"/>
              <a:cs typeface="+mn-cs"/>
            </a:rPr>
            <a:t>Preparation</a:t>
          </a:r>
        </a:p>
      </dgm:t>
    </dgm:pt>
    <dgm:pt modelId="{E0D2688C-6571-4D10-9399-D9962BD5C192}" type="parTrans" cxnId="{28374242-D68A-41D2-9865-5A00ABEF8F27}">
      <dgm:prSet/>
      <dgm:spPr/>
      <dgm:t>
        <a:bodyPr/>
        <a:lstStyle/>
        <a:p>
          <a:endParaRPr lang="en-US"/>
        </a:p>
      </dgm:t>
    </dgm:pt>
    <dgm:pt modelId="{6EE59D21-29E7-4FBC-B895-D5793CFA1959}" type="sibTrans" cxnId="{28374242-D68A-41D2-9865-5A00ABEF8F27}">
      <dgm:prSet/>
      <dgm:spPr/>
      <dgm:t>
        <a:bodyPr/>
        <a:lstStyle/>
        <a:p>
          <a:endParaRPr lang="en-US"/>
        </a:p>
      </dgm:t>
    </dgm:pt>
    <dgm:pt modelId="{E711A09A-8A48-408D-943B-341B48067F92}">
      <dgm:prSet phldrT="[Text]" custT="1"/>
      <dgm:spPr>
        <a:xfrm>
          <a:off x="1653806" y="207497"/>
          <a:ext cx="1835887" cy="734355"/>
        </a:xfrm>
      </dgm:spPr>
      <dgm:t>
        <a:bodyPr/>
        <a:lstStyle/>
        <a:p>
          <a:pPr>
            <a:buNone/>
          </a:pPr>
          <a:r>
            <a:rPr lang="en-US" sz="1050">
              <a:latin typeface="Cambria"/>
              <a:ea typeface="+mn-ea"/>
              <a:cs typeface="+mn-cs"/>
            </a:rPr>
            <a:t>WIL Experience</a:t>
          </a:r>
        </a:p>
      </dgm:t>
    </dgm:pt>
    <dgm:pt modelId="{D2F7406F-2CD6-4877-B514-490BCAF28187}" type="parTrans" cxnId="{28E420E4-021E-4571-B98B-380EE6363339}">
      <dgm:prSet/>
      <dgm:spPr/>
      <dgm:t>
        <a:bodyPr/>
        <a:lstStyle/>
        <a:p>
          <a:endParaRPr lang="en-US"/>
        </a:p>
      </dgm:t>
    </dgm:pt>
    <dgm:pt modelId="{772CDCA2-0137-4F67-B3AB-13ED1165CEDD}" type="sibTrans" cxnId="{28E420E4-021E-4571-B98B-380EE6363339}">
      <dgm:prSet/>
      <dgm:spPr/>
      <dgm:t>
        <a:bodyPr/>
        <a:lstStyle/>
        <a:p>
          <a:endParaRPr lang="en-US"/>
        </a:p>
      </dgm:t>
    </dgm:pt>
    <dgm:pt modelId="{C94E5C50-15C9-4F1C-BEF5-F1D950507143}">
      <dgm:prSet phldrT="[Text]" custT="1"/>
      <dgm:spPr>
        <a:xfrm>
          <a:off x="3306105" y="207497"/>
          <a:ext cx="1835887" cy="734355"/>
        </a:xfrm>
      </dgm:spPr>
      <dgm:t>
        <a:bodyPr/>
        <a:lstStyle/>
        <a:p>
          <a:pPr>
            <a:buNone/>
          </a:pPr>
          <a:r>
            <a:rPr lang="en-US" sz="1050">
              <a:latin typeface="Cambria"/>
              <a:ea typeface="+mn-ea"/>
              <a:cs typeface="+mn-cs"/>
            </a:rPr>
            <a:t>Debrief</a:t>
          </a:r>
        </a:p>
      </dgm:t>
    </dgm:pt>
    <dgm:pt modelId="{94DFBF46-495C-4EC7-87EC-C4C085C7B5AB}" type="parTrans" cxnId="{9C28BB32-2522-45C0-A7D7-8BE9693EAF73}">
      <dgm:prSet/>
      <dgm:spPr/>
      <dgm:t>
        <a:bodyPr/>
        <a:lstStyle/>
        <a:p>
          <a:endParaRPr lang="en-US"/>
        </a:p>
      </dgm:t>
    </dgm:pt>
    <dgm:pt modelId="{1675BC5A-D455-4C68-A6D7-B163F58EEADE}" type="sibTrans" cxnId="{9C28BB32-2522-45C0-A7D7-8BE9693EAF73}">
      <dgm:prSet/>
      <dgm:spPr/>
      <dgm:t>
        <a:bodyPr/>
        <a:lstStyle/>
        <a:p>
          <a:endParaRPr lang="en-US"/>
        </a:p>
      </dgm:t>
    </dgm:pt>
    <dgm:pt modelId="{197092A5-73BF-477C-AAD0-7CFAC9974FCF}" type="pres">
      <dgm:prSet presAssocID="{36D2EF6F-24EF-41A2-B910-8262FC2BD4AC}" presName="Name0" presStyleCnt="0">
        <dgm:presLayoutVars>
          <dgm:dir/>
          <dgm:animLvl val="lvl"/>
          <dgm:resizeHandles val="exact"/>
        </dgm:presLayoutVars>
      </dgm:prSet>
      <dgm:spPr/>
    </dgm:pt>
    <dgm:pt modelId="{EFB6EF65-C19A-489C-B488-9E6BF063072C}" type="pres">
      <dgm:prSet presAssocID="{D5D5E227-D787-4C85-8335-11F1ED816649}" presName="parTxOnly" presStyleLbl="node1" presStyleIdx="0" presStyleCnt="3" custScaleY="7770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5D4E4433-EDE3-42A4-9A3D-369AFA816BB0}" type="pres">
      <dgm:prSet presAssocID="{6EE59D21-29E7-4FBC-B895-D5793CFA1959}" presName="parTxOnlySpace" presStyleCnt="0"/>
      <dgm:spPr/>
    </dgm:pt>
    <dgm:pt modelId="{83FBE03D-434E-4DCF-BF92-560D25477521}" type="pres">
      <dgm:prSet presAssocID="{E711A09A-8A48-408D-943B-341B48067F92}" presName="parTxOnly" presStyleLbl="node1" presStyleIdx="1" presStyleCnt="3" custScaleY="7770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E89A293A-BBBE-40BB-86C5-2ADE110FF4A7}" type="pres">
      <dgm:prSet presAssocID="{772CDCA2-0137-4F67-B3AB-13ED1165CEDD}" presName="parTxOnlySpace" presStyleCnt="0"/>
      <dgm:spPr/>
    </dgm:pt>
    <dgm:pt modelId="{90295DC6-88F1-4A83-A874-C3DCC9277A11}" type="pres">
      <dgm:prSet presAssocID="{C94E5C50-15C9-4F1C-BEF5-F1D950507143}" presName="parTxOnly" presStyleLbl="node1" presStyleIdx="2" presStyleCnt="3" custScaleY="7770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81CEE021-5BB1-E844-9F64-98AE8E387FA1}" type="presOf" srcId="{D5D5E227-D787-4C85-8335-11F1ED816649}" destId="{EFB6EF65-C19A-489C-B488-9E6BF063072C}" srcOrd="0" destOrd="0" presId="urn:microsoft.com/office/officeart/2005/8/layout/chevron1"/>
    <dgm:cxn modelId="{28E420E4-021E-4571-B98B-380EE6363339}" srcId="{36D2EF6F-24EF-41A2-B910-8262FC2BD4AC}" destId="{E711A09A-8A48-408D-943B-341B48067F92}" srcOrd="1" destOrd="0" parTransId="{D2F7406F-2CD6-4877-B514-490BCAF28187}" sibTransId="{772CDCA2-0137-4F67-B3AB-13ED1165CEDD}"/>
    <dgm:cxn modelId="{C82B74DB-E41E-A748-A603-ABCCD4567158}" type="presOf" srcId="{C94E5C50-15C9-4F1C-BEF5-F1D950507143}" destId="{90295DC6-88F1-4A83-A874-C3DCC9277A11}" srcOrd="0" destOrd="0" presId="urn:microsoft.com/office/officeart/2005/8/layout/chevron1"/>
    <dgm:cxn modelId="{9C28BB32-2522-45C0-A7D7-8BE9693EAF73}" srcId="{36D2EF6F-24EF-41A2-B910-8262FC2BD4AC}" destId="{C94E5C50-15C9-4F1C-BEF5-F1D950507143}" srcOrd="2" destOrd="0" parTransId="{94DFBF46-495C-4EC7-87EC-C4C085C7B5AB}" sibTransId="{1675BC5A-D455-4C68-A6D7-B163F58EEADE}"/>
    <dgm:cxn modelId="{7E9DA03C-CEEF-6548-A1DD-027189A1ADC3}" type="presOf" srcId="{E711A09A-8A48-408D-943B-341B48067F92}" destId="{83FBE03D-434E-4DCF-BF92-560D25477521}" srcOrd="0" destOrd="0" presId="urn:microsoft.com/office/officeart/2005/8/layout/chevron1"/>
    <dgm:cxn modelId="{28374242-D68A-41D2-9865-5A00ABEF8F27}" srcId="{36D2EF6F-24EF-41A2-B910-8262FC2BD4AC}" destId="{D5D5E227-D787-4C85-8335-11F1ED816649}" srcOrd="0" destOrd="0" parTransId="{E0D2688C-6571-4D10-9399-D9962BD5C192}" sibTransId="{6EE59D21-29E7-4FBC-B895-D5793CFA1959}"/>
    <dgm:cxn modelId="{B26B3CD4-80BE-F04F-B9C1-EEEEC970B3A3}" type="presOf" srcId="{36D2EF6F-24EF-41A2-B910-8262FC2BD4AC}" destId="{197092A5-73BF-477C-AAD0-7CFAC9974FCF}" srcOrd="0" destOrd="0" presId="urn:microsoft.com/office/officeart/2005/8/layout/chevron1"/>
    <dgm:cxn modelId="{8CC248C7-9686-B348-B502-31D5B633F4BD}" type="presParOf" srcId="{197092A5-73BF-477C-AAD0-7CFAC9974FCF}" destId="{EFB6EF65-C19A-489C-B488-9E6BF063072C}" srcOrd="0" destOrd="0" presId="urn:microsoft.com/office/officeart/2005/8/layout/chevron1"/>
    <dgm:cxn modelId="{EC37975B-6345-7543-B3B9-20B815A88104}" type="presParOf" srcId="{197092A5-73BF-477C-AAD0-7CFAC9974FCF}" destId="{5D4E4433-EDE3-42A4-9A3D-369AFA816BB0}" srcOrd="1" destOrd="0" presId="urn:microsoft.com/office/officeart/2005/8/layout/chevron1"/>
    <dgm:cxn modelId="{F8386E03-891E-1540-92CA-863249A1AD7A}" type="presParOf" srcId="{197092A5-73BF-477C-AAD0-7CFAC9974FCF}" destId="{83FBE03D-434E-4DCF-BF92-560D25477521}" srcOrd="2" destOrd="0" presId="urn:microsoft.com/office/officeart/2005/8/layout/chevron1"/>
    <dgm:cxn modelId="{545C9271-CDFA-BD49-9BF6-B4C40CE3CD46}" type="presParOf" srcId="{197092A5-73BF-477C-AAD0-7CFAC9974FCF}" destId="{E89A293A-BBBE-40BB-86C5-2ADE110FF4A7}" srcOrd="3" destOrd="0" presId="urn:microsoft.com/office/officeart/2005/8/layout/chevron1"/>
    <dgm:cxn modelId="{2857C52D-5513-BF40-B8DA-37CD5CE7B9A5}" type="presParOf" srcId="{197092A5-73BF-477C-AAD0-7CFAC9974FCF}" destId="{90295DC6-88F1-4A83-A874-C3DCC9277A11}" srcOrd="4" destOrd="0" presId="urn:microsoft.com/office/officeart/2005/8/layout/chevron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6EF65-C19A-489C-B488-9E6BF063072C}">
      <dsp:nvSpPr>
        <dsp:cNvPr id="0" name=""/>
        <dsp:cNvSpPr/>
      </dsp:nvSpPr>
      <dsp:spPr>
        <a:xfrm>
          <a:off x="1795" y="281264"/>
          <a:ext cx="2187775" cy="679986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>
              <a:latin typeface="Cambria"/>
              <a:ea typeface="+mn-ea"/>
              <a:cs typeface="+mn-cs"/>
            </a:rPr>
            <a:t>Preparation</a:t>
          </a:r>
        </a:p>
      </dsp:txBody>
      <dsp:txXfrm>
        <a:off x="341788" y="281264"/>
        <a:ext cx="1507789" cy="679986"/>
      </dsp:txXfrm>
    </dsp:sp>
    <dsp:sp modelId="{83FBE03D-434E-4DCF-BF92-560D25477521}">
      <dsp:nvSpPr>
        <dsp:cNvPr id="0" name=""/>
        <dsp:cNvSpPr/>
      </dsp:nvSpPr>
      <dsp:spPr>
        <a:xfrm>
          <a:off x="1970793" y="281264"/>
          <a:ext cx="2187775" cy="679986"/>
        </a:xfrm>
        <a:prstGeom prst="chevron">
          <a:avLst/>
        </a:prstGeom>
        <a:solidFill>
          <a:schemeClr val="accent1">
            <a:shade val="80000"/>
            <a:hueOff val="153056"/>
            <a:satOff val="-24965"/>
            <a:lumOff val="182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>
              <a:latin typeface="Cambria"/>
              <a:ea typeface="+mn-ea"/>
              <a:cs typeface="+mn-cs"/>
            </a:rPr>
            <a:t>WIL Experience</a:t>
          </a:r>
        </a:p>
      </dsp:txBody>
      <dsp:txXfrm>
        <a:off x="2310786" y="281264"/>
        <a:ext cx="1507789" cy="679986"/>
      </dsp:txXfrm>
    </dsp:sp>
    <dsp:sp modelId="{90295DC6-88F1-4A83-A874-C3DCC9277A11}">
      <dsp:nvSpPr>
        <dsp:cNvPr id="0" name=""/>
        <dsp:cNvSpPr/>
      </dsp:nvSpPr>
      <dsp:spPr>
        <a:xfrm>
          <a:off x="3939791" y="281264"/>
          <a:ext cx="2187775" cy="679986"/>
        </a:xfrm>
        <a:prstGeom prst="chevron">
          <a:avLst/>
        </a:prstGeom>
        <a:solidFill>
          <a:schemeClr val="accent1">
            <a:shade val="80000"/>
            <a:hueOff val="306112"/>
            <a:satOff val="-49930"/>
            <a:lumOff val="364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>
              <a:latin typeface="Cambria"/>
              <a:ea typeface="+mn-ea"/>
              <a:cs typeface="+mn-cs"/>
            </a:rPr>
            <a:t>Debrief</a:t>
          </a:r>
        </a:p>
      </dsp:txBody>
      <dsp:txXfrm>
        <a:off x="4279784" y="281264"/>
        <a:ext cx="1507789" cy="679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0.45331</cdr:x>
      <cdr:y>0.10087</cdr:y>
    </cdr:from>
    <cdr:to>
      <cdr:x>0.6292</cdr:x>
      <cdr:y>0.15015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05454" y="558289"/>
          <a:ext cx="1554190" cy="272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200" b="1" dirty="0"/>
            <a:t>Graduate</a:t>
          </a:r>
        </a:p>
      </cdr:txBody>
    </cdr:sp>
  </cdr:relSizeAnchor>
  <cdr:relSizeAnchor xmlns:cdr="http://schemas.openxmlformats.org/drawingml/2006/chartDrawing">
    <cdr:from>
      <cdr:x>0.46134</cdr:x>
      <cdr:y>0.42213</cdr:y>
    </cdr:from>
    <cdr:to>
      <cdr:x>0.54678</cdr:x>
      <cdr:y>0.51139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76461" y="2336372"/>
          <a:ext cx="754923" cy="494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0.44221</cdr:x>
      <cdr:y>0.44335</cdr:y>
    </cdr:from>
    <cdr:to>
      <cdr:x>0.55895</cdr:x>
      <cdr:y>0.49029</cdr:y>
    </cdr:to>
    <cdr:sp macro="" textlink="">
      <cdr:nvSpPr>
        <cdr:cNvPr id="4" name="Rectangle 3"/>
        <cdr:cNvSpPr/>
      </cdr:nvSpPr>
      <cdr:spPr>
        <a:xfrm xmlns:a="http://schemas.openxmlformats.org/drawingml/2006/main" rot="154132">
          <a:off x="3221272" y="2470908"/>
          <a:ext cx="85039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A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WIL</a:t>
          </a:r>
          <a:endParaRPr lang="en-AU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0.31311</cdr:x>
      <cdr:y>0.90091</cdr:y>
    </cdr:from>
    <cdr:to>
      <cdr:x>0.69674</cdr:x>
      <cdr:y>0.94878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766654" y="4986251"/>
          <a:ext cx="3389775" cy="2649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DD727-D25A-5E46-81F1-85A84351DE98}" type="datetime1">
              <a:rPr lang="en-AU" smtClean="0"/>
              <a:pPr/>
              <a:t>30/10/2017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7C9BA-3427-9C42-9B4F-1B365F75E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47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0260E-1BEB-194F-87F4-1B62040A8EA3}" type="datetime1">
              <a:rPr lang="en-AU" smtClean="0"/>
              <a:pPr/>
              <a:t>30/10/2017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8B18D-78DE-FE47-B9E3-A85F2B1D0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722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AU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8B18D-78DE-FE47-B9E3-A85F2B1D0EB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54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University strategy – Macquarie, RMIT, Swinburne, Curtin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Discipline specific – QUT – creative</a:t>
            </a:r>
            <a:r>
              <a:rPr lang="en-US" baseline="0" dirty="0" smtClean="0"/>
              <a:t> industries,  Melbourne Science, USQ Psychology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8B18D-78DE-FE47-B9E3-A85F2B1D0EB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1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Delivering – on campus, on line, face to face, virtual through simulations</a:t>
            </a:r>
          </a:p>
          <a:p>
            <a:r>
              <a:rPr lang="en-US" dirty="0" smtClean="0"/>
              <a:t>Curriculum renewal – Macquarie, </a:t>
            </a:r>
            <a:r>
              <a:rPr lang="en-US" dirty="0" err="1" smtClean="0"/>
              <a:t>Monash</a:t>
            </a:r>
            <a:r>
              <a:rPr lang="en-US" dirty="0" smtClean="0"/>
              <a:t> Science and UTS used curriculum renewal as the</a:t>
            </a:r>
            <a:r>
              <a:rPr lang="en-US" baseline="0" dirty="0" smtClean="0"/>
              <a:t> stimulus to integrate WIL into the curriculum</a:t>
            </a:r>
          </a:p>
          <a:p>
            <a:r>
              <a:rPr lang="en-US" baseline="0" dirty="0" smtClean="0"/>
              <a:t>Enablers – policies and procedures, placement management systems </a:t>
            </a:r>
            <a:r>
              <a:rPr lang="en-US" baseline="0" dirty="0" err="1" smtClean="0"/>
              <a:t>InPlace</a:t>
            </a:r>
            <a:r>
              <a:rPr lang="en-US" baseline="0" dirty="0" smtClean="0"/>
              <a:t>, resources </a:t>
            </a:r>
            <a:r>
              <a:rPr lang="en-US" baseline="0" smtClean="0"/>
              <a:t>and support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8B18D-78DE-FE47-B9E3-A85F2B1D0EB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49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8B18D-78DE-FE47-B9E3-A85F2B1D0E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8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cap="all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45641" y="1728979"/>
            <a:ext cx="8266559" cy="4519421"/>
          </a:xfrm>
          <a:prstGeom prst="rect">
            <a:avLst/>
          </a:prstGeom>
        </p:spPr>
        <p:txBody>
          <a:bodyPr vert="horz" lIns="91440" tIns="45720" rIns="91440" bIns="45720" numCol="1" spcCol="0" rtlCol="0">
            <a:normAutofit/>
          </a:bodyPr>
          <a:lstStyle>
            <a:lvl3pPr marL="0" indent="0">
              <a:buFontTx/>
              <a:buNone/>
              <a:defRPr b="1" cap="all" baseline="0">
                <a:solidFill>
                  <a:schemeClr val="tx2"/>
                </a:solidFill>
                <a:latin typeface="+mj-lt"/>
              </a:defRPr>
            </a:lvl3pPr>
            <a:lvl4pPr marL="0" indent="0">
              <a:buFontTx/>
              <a:buNone/>
              <a:defRPr/>
            </a:lvl4pPr>
            <a:lvl5pPr marL="1257300" indent="0">
              <a:buNone/>
              <a:defRPr/>
            </a:lvl5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3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42724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8873386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2219495" y="2691191"/>
            <a:ext cx="4940905" cy="0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2660952" y="2359743"/>
            <a:ext cx="1245810" cy="655484"/>
          </a:xfrm>
          <a:prstGeom prst="rect">
            <a:avLst/>
          </a:prstGeom>
          <a:solidFill>
            <a:srgbClr val="6D0020"/>
          </a:solidFill>
        </p:spPr>
        <p:txBody>
          <a:bodyPr wrap="square" lIns="91428" tIns="45714" rIns="91428" bIns="45714" rtlCol="0" anchor="ctr" anchorCtr="0">
            <a:noAutofit/>
          </a:bodyPr>
          <a:lstStyle/>
          <a:p>
            <a:pPr algn="ctr" defTabSz="457130"/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328968" y="2359743"/>
            <a:ext cx="1245810" cy="655484"/>
          </a:xfrm>
          <a:prstGeom prst="rect">
            <a:avLst/>
          </a:prstGeom>
          <a:solidFill>
            <a:srgbClr val="C6007E"/>
          </a:solidFill>
        </p:spPr>
        <p:txBody>
          <a:bodyPr wrap="square" lIns="91428" tIns="45714" rIns="91428" bIns="45714" rtlCol="0" anchor="ctr" anchorCtr="0">
            <a:noAutofit/>
          </a:bodyPr>
          <a:lstStyle/>
          <a:p>
            <a:pPr algn="ctr" defTabSz="457130"/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6026359" y="2359743"/>
            <a:ext cx="1245810" cy="655484"/>
          </a:xfrm>
          <a:prstGeom prst="rect">
            <a:avLst/>
          </a:prstGeom>
          <a:solidFill>
            <a:srgbClr val="6D0020"/>
          </a:solidFill>
        </p:spPr>
        <p:txBody>
          <a:bodyPr wrap="square" lIns="91428" tIns="45714" rIns="91428" bIns="45714" rtlCol="0" anchor="ctr" anchorCtr="0">
            <a:noAutofit/>
          </a:bodyPr>
          <a:lstStyle/>
          <a:p>
            <a:pPr algn="ctr" defTabSz="457130"/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1" hasCustomPrompt="1"/>
          </p:nvPr>
        </p:nvSpPr>
        <p:spPr>
          <a:xfrm>
            <a:off x="2670663" y="2370668"/>
            <a:ext cx="1234433" cy="622709"/>
          </a:xfrm>
        </p:spPr>
        <p:txBody>
          <a:bodyPr wrap="none" anchor="ctr" anchorCtr="0">
            <a:noAutofit/>
          </a:bodyPr>
          <a:lstStyle>
            <a:lvl3pPr algn="ctr">
              <a:lnSpc>
                <a:spcPts val="1420"/>
              </a:lnSpc>
              <a:defRPr sz="1600"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/>
              <a:t>Third </a:t>
            </a:r>
            <a:br>
              <a:rPr lang="en-AU" dirty="0"/>
            </a:br>
            <a:r>
              <a:rPr lang="en-AU" dirty="0"/>
              <a:t>level</a:t>
            </a:r>
          </a:p>
        </p:txBody>
      </p:sp>
      <p:sp>
        <p:nvSpPr>
          <p:cNvPr id="41" name="Content Placeholder 15"/>
          <p:cNvSpPr>
            <a:spLocks noGrp="1"/>
          </p:cNvSpPr>
          <p:nvPr>
            <p:ph sz="quarter" idx="42" hasCustomPrompt="1"/>
          </p:nvPr>
        </p:nvSpPr>
        <p:spPr>
          <a:xfrm>
            <a:off x="4338201" y="2370668"/>
            <a:ext cx="1234433" cy="622709"/>
          </a:xfrm>
        </p:spPr>
        <p:txBody>
          <a:bodyPr wrap="none" anchor="ctr" anchorCtr="0">
            <a:noAutofit/>
          </a:bodyPr>
          <a:lstStyle>
            <a:lvl3pPr algn="ctr">
              <a:lnSpc>
                <a:spcPts val="1420"/>
              </a:lnSpc>
              <a:defRPr sz="1600"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/>
              <a:t>Third </a:t>
            </a:r>
            <a:br>
              <a:rPr lang="en-AU" dirty="0"/>
            </a:br>
            <a:r>
              <a:rPr lang="en-AU" dirty="0"/>
              <a:t>level</a:t>
            </a:r>
          </a:p>
        </p:txBody>
      </p:sp>
      <p:sp>
        <p:nvSpPr>
          <p:cNvPr id="42" name="Content Placeholder 15"/>
          <p:cNvSpPr>
            <a:spLocks noGrp="1"/>
          </p:cNvSpPr>
          <p:nvPr>
            <p:ph sz="quarter" idx="43" hasCustomPrompt="1"/>
          </p:nvPr>
        </p:nvSpPr>
        <p:spPr>
          <a:xfrm>
            <a:off x="6029977" y="2370668"/>
            <a:ext cx="1234433" cy="622709"/>
          </a:xfrm>
        </p:spPr>
        <p:txBody>
          <a:bodyPr wrap="none" anchor="ctr" anchorCtr="0">
            <a:noAutofit/>
          </a:bodyPr>
          <a:lstStyle>
            <a:lvl3pPr algn="ctr">
              <a:lnSpc>
                <a:spcPts val="1420"/>
              </a:lnSpc>
              <a:defRPr sz="1600"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/>
              <a:t>Third </a:t>
            </a:r>
            <a:br>
              <a:rPr lang="en-AU" dirty="0"/>
            </a:br>
            <a:r>
              <a:rPr lang="en-AU" dirty="0"/>
              <a:t>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873732" y="2172027"/>
            <a:ext cx="641350" cy="641351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90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855588" y="4293338"/>
            <a:ext cx="641350" cy="641351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9048" y="3217356"/>
            <a:ext cx="0" cy="653143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143006" y="3543905"/>
            <a:ext cx="1088571" cy="0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224284" y="2685143"/>
            <a:ext cx="0" cy="1832428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219495" y="4516859"/>
            <a:ext cx="4940905" cy="0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4271566" y="3577713"/>
            <a:ext cx="552288" cy="552288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7382189" y="2395983"/>
            <a:ext cx="552288" cy="552288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7382189" y="4221088"/>
            <a:ext cx="552288" cy="552288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5" hasCustomPrompt="1"/>
          </p:nvPr>
        </p:nvSpPr>
        <p:spPr>
          <a:xfrm>
            <a:off x="2581545" y="4897405"/>
            <a:ext cx="1536700" cy="890587"/>
          </a:xfrm>
        </p:spPr>
        <p:txBody>
          <a:bodyPr wrap="none">
            <a:noAutofit/>
          </a:bodyPr>
          <a:lstStyle/>
          <a:p>
            <a:pPr lvl="3"/>
            <a:r>
              <a:rPr lang="en-AU" dirty="0"/>
              <a:t>Fourth level</a:t>
            </a:r>
          </a:p>
        </p:txBody>
      </p:sp>
      <p:sp>
        <p:nvSpPr>
          <p:cNvPr id="28" name="Content Placeholder 10"/>
          <p:cNvSpPr>
            <a:spLocks noGrp="1"/>
          </p:cNvSpPr>
          <p:nvPr>
            <p:ph sz="quarter" idx="36" hasCustomPrompt="1"/>
          </p:nvPr>
        </p:nvSpPr>
        <p:spPr>
          <a:xfrm>
            <a:off x="4241635" y="4897405"/>
            <a:ext cx="1536700" cy="890587"/>
          </a:xfrm>
        </p:spPr>
        <p:txBody>
          <a:bodyPr wrap="none">
            <a:noAutofit/>
          </a:bodyPr>
          <a:lstStyle/>
          <a:p>
            <a:pPr lvl="3"/>
            <a:r>
              <a:rPr lang="en-AU" dirty="0"/>
              <a:t>Fourth level</a:t>
            </a:r>
          </a:p>
        </p:txBody>
      </p:sp>
      <p:sp>
        <p:nvSpPr>
          <p:cNvPr id="29" name="Content Placeholder 10"/>
          <p:cNvSpPr>
            <a:spLocks noGrp="1"/>
          </p:cNvSpPr>
          <p:nvPr>
            <p:ph sz="quarter" idx="37" hasCustomPrompt="1"/>
          </p:nvPr>
        </p:nvSpPr>
        <p:spPr>
          <a:xfrm>
            <a:off x="5939364" y="4897405"/>
            <a:ext cx="1536700" cy="890587"/>
          </a:xfrm>
        </p:spPr>
        <p:txBody>
          <a:bodyPr wrap="none">
            <a:noAutofit/>
          </a:bodyPr>
          <a:lstStyle/>
          <a:p>
            <a:pPr lvl="3"/>
            <a:r>
              <a:rPr lang="en-AU" dirty="0"/>
              <a:t>Fourth level</a:t>
            </a:r>
          </a:p>
        </p:txBody>
      </p:sp>
      <p:sp>
        <p:nvSpPr>
          <p:cNvPr id="38" name="Content Placeholder 10"/>
          <p:cNvSpPr>
            <a:spLocks noGrp="1"/>
          </p:cNvSpPr>
          <p:nvPr>
            <p:ph sz="quarter" idx="38" hasCustomPrompt="1"/>
          </p:nvPr>
        </p:nvSpPr>
        <p:spPr>
          <a:xfrm>
            <a:off x="2581545" y="1681523"/>
            <a:ext cx="1536700" cy="672972"/>
          </a:xfrm>
        </p:spPr>
        <p:txBody>
          <a:bodyPr wrap="none">
            <a:noAutofit/>
          </a:bodyPr>
          <a:lstStyle/>
          <a:p>
            <a:pPr lvl="3"/>
            <a:r>
              <a:rPr lang="en-AU" dirty="0"/>
              <a:t>Fourth level</a:t>
            </a:r>
          </a:p>
        </p:txBody>
      </p:sp>
      <p:sp>
        <p:nvSpPr>
          <p:cNvPr id="39" name="Content Placeholder 10"/>
          <p:cNvSpPr>
            <a:spLocks noGrp="1"/>
          </p:cNvSpPr>
          <p:nvPr>
            <p:ph sz="quarter" idx="39" hasCustomPrompt="1"/>
          </p:nvPr>
        </p:nvSpPr>
        <p:spPr>
          <a:xfrm>
            <a:off x="4241635" y="1681523"/>
            <a:ext cx="1536700" cy="672972"/>
          </a:xfrm>
        </p:spPr>
        <p:txBody>
          <a:bodyPr wrap="none">
            <a:noAutofit/>
          </a:bodyPr>
          <a:lstStyle/>
          <a:p>
            <a:pPr lvl="3"/>
            <a:r>
              <a:rPr lang="en-AU" dirty="0"/>
              <a:t>Fourth level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40" hasCustomPrompt="1"/>
          </p:nvPr>
        </p:nvSpPr>
        <p:spPr>
          <a:xfrm>
            <a:off x="5939364" y="1681523"/>
            <a:ext cx="1536700" cy="672972"/>
          </a:xfrm>
        </p:spPr>
        <p:txBody>
          <a:bodyPr wrap="none">
            <a:noAutofit/>
          </a:bodyPr>
          <a:lstStyle/>
          <a:p>
            <a:pPr lvl="3"/>
            <a:r>
              <a:rPr lang="en-AU" dirty="0"/>
              <a:t>Fourth level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2674061" y="4168883"/>
            <a:ext cx="1245810" cy="655484"/>
          </a:xfrm>
          <a:prstGeom prst="rect">
            <a:avLst/>
          </a:prstGeom>
          <a:solidFill>
            <a:srgbClr val="6D0020"/>
          </a:solidFill>
        </p:spPr>
        <p:txBody>
          <a:bodyPr wrap="square" lIns="91428" tIns="45714" rIns="91428" bIns="45714" rtlCol="0" anchor="ctr" anchorCtr="0">
            <a:noAutofit/>
          </a:bodyPr>
          <a:lstStyle/>
          <a:p>
            <a:pPr algn="ctr" defTabSz="457130"/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4342077" y="4168883"/>
            <a:ext cx="1245810" cy="655484"/>
          </a:xfrm>
          <a:prstGeom prst="rect">
            <a:avLst/>
          </a:prstGeom>
          <a:solidFill>
            <a:srgbClr val="C6007E"/>
          </a:solidFill>
        </p:spPr>
        <p:txBody>
          <a:bodyPr wrap="square" lIns="91428" tIns="45714" rIns="91428" bIns="45714" rtlCol="0" anchor="ctr" anchorCtr="0">
            <a:noAutofit/>
          </a:bodyPr>
          <a:lstStyle/>
          <a:p>
            <a:pPr algn="ctr" defTabSz="457130"/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8" name="TextBox 47"/>
          <p:cNvSpPr txBox="1"/>
          <p:nvPr userDrawn="1"/>
        </p:nvSpPr>
        <p:spPr>
          <a:xfrm>
            <a:off x="6039468" y="4168883"/>
            <a:ext cx="1245810" cy="655484"/>
          </a:xfrm>
          <a:prstGeom prst="rect">
            <a:avLst/>
          </a:prstGeom>
          <a:solidFill>
            <a:srgbClr val="6D0020"/>
          </a:solidFill>
        </p:spPr>
        <p:txBody>
          <a:bodyPr wrap="square" lIns="91428" tIns="45714" rIns="91428" bIns="45714" rtlCol="0" anchor="ctr" anchorCtr="0">
            <a:noAutofit/>
          </a:bodyPr>
          <a:lstStyle/>
          <a:p>
            <a:pPr algn="ctr" defTabSz="457130"/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9" name="Content Placeholder 15"/>
          <p:cNvSpPr>
            <a:spLocks noGrp="1"/>
          </p:cNvSpPr>
          <p:nvPr>
            <p:ph sz="quarter" idx="44" hasCustomPrompt="1"/>
          </p:nvPr>
        </p:nvSpPr>
        <p:spPr>
          <a:xfrm>
            <a:off x="2683769" y="4179808"/>
            <a:ext cx="1234433" cy="622709"/>
          </a:xfrm>
        </p:spPr>
        <p:txBody>
          <a:bodyPr wrap="none" anchor="ctr" anchorCtr="0">
            <a:noAutofit/>
          </a:bodyPr>
          <a:lstStyle>
            <a:lvl3pPr algn="ctr">
              <a:lnSpc>
                <a:spcPts val="1420"/>
              </a:lnSpc>
              <a:defRPr sz="1600"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/>
              <a:t>Third </a:t>
            </a:r>
            <a:br>
              <a:rPr lang="en-AU" dirty="0"/>
            </a:br>
            <a:r>
              <a:rPr lang="en-AU" dirty="0"/>
              <a:t>level</a:t>
            </a:r>
          </a:p>
        </p:txBody>
      </p:sp>
      <p:sp>
        <p:nvSpPr>
          <p:cNvPr id="50" name="Content Placeholder 15"/>
          <p:cNvSpPr>
            <a:spLocks noGrp="1"/>
          </p:cNvSpPr>
          <p:nvPr>
            <p:ph sz="quarter" idx="45" hasCustomPrompt="1"/>
          </p:nvPr>
        </p:nvSpPr>
        <p:spPr>
          <a:xfrm>
            <a:off x="4351305" y="4179808"/>
            <a:ext cx="1234433" cy="622709"/>
          </a:xfrm>
        </p:spPr>
        <p:txBody>
          <a:bodyPr wrap="none" anchor="ctr" anchorCtr="0">
            <a:noAutofit/>
          </a:bodyPr>
          <a:lstStyle>
            <a:lvl3pPr algn="ctr">
              <a:lnSpc>
                <a:spcPts val="1420"/>
              </a:lnSpc>
              <a:defRPr sz="1600"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/>
              <a:t>Third </a:t>
            </a:r>
            <a:br>
              <a:rPr lang="en-AU" dirty="0"/>
            </a:br>
            <a:r>
              <a:rPr lang="en-AU" dirty="0"/>
              <a:t>level</a:t>
            </a:r>
          </a:p>
        </p:txBody>
      </p:sp>
      <p:sp>
        <p:nvSpPr>
          <p:cNvPr id="51" name="Content Placeholder 15"/>
          <p:cNvSpPr>
            <a:spLocks noGrp="1"/>
          </p:cNvSpPr>
          <p:nvPr>
            <p:ph sz="quarter" idx="46" hasCustomPrompt="1"/>
          </p:nvPr>
        </p:nvSpPr>
        <p:spPr>
          <a:xfrm>
            <a:off x="6043104" y="4179808"/>
            <a:ext cx="1234433" cy="622709"/>
          </a:xfrm>
        </p:spPr>
        <p:txBody>
          <a:bodyPr wrap="none" anchor="ctr" anchorCtr="0">
            <a:noAutofit/>
          </a:bodyPr>
          <a:lstStyle>
            <a:lvl3pPr algn="ctr">
              <a:lnSpc>
                <a:spcPts val="1420"/>
              </a:lnSpc>
              <a:defRPr sz="1600"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/>
              <a:t>Third </a:t>
            </a:r>
            <a:br>
              <a:rPr lang="en-AU" dirty="0"/>
            </a:br>
            <a:r>
              <a:rPr lang="en-AU" dirty="0"/>
              <a:t>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38909" y="3797194"/>
            <a:ext cx="864810" cy="427863"/>
          </a:xfrm>
          <a:prstGeom prst="rect">
            <a:avLst/>
          </a:prstGeom>
          <a:solidFill>
            <a:srgbClr val="D6001C"/>
          </a:solidFill>
        </p:spPr>
        <p:txBody>
          <a:bodyPr wrap="square" lIns="91428" tIns="45714" rIns="91428" bIns="45714" rtlCol="0" anchor="ctr" anchorCtr="0">
            <a:noAutofit/>
          </a:bodyPr>
          <a:lstStyle/>
          <a:p>
            <a:pPr algn="ctr" defTabSz="457130"/>
            <a:endParaRPr lang="en-US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738909" y="2852958"/>
            <a:ext cx="864810" cy="427863"/>
          </a:xfrm>
          <a:prstGeom prst="rect">
            <a:avLst/>
          </a:prstGeom>
          <a:solidFill>
            <a:srgbClr val="D6001C"/>
          </a:solidFill>
        </p:spPr>
        <p:txBody>
          <a:bodyPr wrap="square" lIns="91428" tIns="45714" rIns="91428" bIns="45714" rtlCol="0" anchor="ctr" anchorCtr="0">
            <a:noAutofit/>
          </a:bodyPr>
          <a:lstStyle/>
          <a:p>
            <a:pPr algn="ctr" defTabSz="457130"/>
            <a:endParaRPr lang="en-US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69030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90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0" hasCustomPrompt="1"/>
          </p:nvPr>
        </p:nvSpPr>
        <p:spPr>
          <a:xfrm>
            <a:off x="5381641" y="2152673"/>
            <a:ext cx="2032757" cy="2791279"/>
          </a:xfrm>
        </p:spPr>
        <p:txBody>
          <a:bodyPr wrap="none">
            <a:noAutofit/>
          </a:bodyPr>
          <a:lstStyle>
            <a:lvl3pPr>
              <a:defRPr sz="1600"/>
            </a:lvl3pPr>
            <a:lvl4pPr>
              <a:defRPr sz="1600"/>
            </a:lvl4pPr>
          </a:lstStyle>
          <a:p>
            <a:pPr lvl="2"/>
            <a:r>
              <a:rPr lang="en-AU" dirty="0"/>
              <a:t>2001 – 2004</a:t>
            </a:r>
          </a:p>
          <a:p>
            <a:pPr lvl="3"/>
            <a:r>
              <a:rPr lang="en-AU" dirty="0"/>
              <a:t>Consistent</a:t>
            </a:r>
          </a:p>
          <a:p>
            <a:pPr lvl="2"/>
            <a:endParaRPr lang="en-AU" dirty="0"/>
          </a:p>
          <a:p>
            <a:pPr lvl="2"/>
            <a:r>
              <a:rPr lang="en-AU" dirty="0"/>
              <a:t>2001 – 2004</a:t>
            </a:r>
          </a:p>
          <a:p>
            <a:pPr lvl="3"/>
            <a:r>
              <a:rPr lang="en-AU" dirty="0"/>
              <a:t>Consistent</a:t>
            </a:r>
          </a:p>
          <a:p>
            <a:pPr lvl="3"/>
            <a:endParaRPr lang="en-AU" dirty="0"/>
          </a:p>
          <a:p>
            <a:pPr lvl="2"/>
            <a:r>
              <a:rPr lang="en-AU" dirty="0"/>
              <a:t>2001 – 2004</a:t>
            </a:r>
          </a:p>
          <a:p>
            <a:pPr lvl="3"/>
            <a:r>
              <a:rPr lang="en-AU" dirty="0"/>
              <a:t>Consistent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7474858" y="2152673"/>
            <a:ext cx="1206500" cy="2800351"/>
          </a:xfrm>
        </p:spPr>
        <p:txBody>
          <a:bodyPr wrap="none">
            <a:noAutofit/>
          </a:bodyPr>
          <a:lstStyle>
            <a:lvl4pPr>
              <a:defRPr sz="1600"/>
            </a:lvl4pPr>
          </a:lstStyle>
          <a:p>
            <a:pPr lvl="3"/>
            <a:r>
              <a:rPr lang="en-AU" dirty="0"/>
              <a:t>100%</a:t>
            </a:r>
          </a:p>
          <a:p>
            <a:pPr lvl="3"/>
            <a:endParaRPr lang="en-AU" dirty="0"/>
          </a:p>
          <a:p>
            <a:pPr lvl="3"/>
            <a:endParaRPr lang="en-AU" dirty="0"/>
          </a:p>
          <a:p>
            <a:pPr lvl="3"/>
            <a:r>
              <a:rPr lang="en-AU" dirty="0"/>
              <a:t>30% – 70%</a:t>
            </a:r>
          </a:p>
          <a:p>
            <a:pPr lvl="3"/>
            <a:endParaRPr lang="en-AU" dirty="0"/>
          </a:p>
          <a:p>
            <a:pPr lvl="3"/>
            <a:endParaRPr lang="en-AU" dirty="0"/>
          </a:p>
          <a:p>
            <a:pPr lvl="3"/>
            <a:r>
              <a:rPr lang="en-AU" dirty="0"/>
              <a:t>90% – 10%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36" hasCustomPrompt="1"/>
          </p:nvPr>
        </p:nvSpPr>
        <p:spPr>
          <a:xfrm>
            <a:off x="5387993" y="4929189"/>
            <a:ext cx="3223835" cy="1286875"/>
          </a:xfrm>
        </p:spPr>
        <p:txBody>
          <a:bodyPr wrap="none">
            <a:noAutofit/>
          </a:bodyPr>
          <a:lstStyle>
            <a:lvl4pPr>
              <a:defRPr/>
            </a:lvl4pPr>
          </a:lstStyle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/>
              <a:t>non </a:t>
            </a:r>
            <a:r>
              <a:rPr lang="en-AU" dirty="0" err="1"/>
              <a:t>tutte</a:t>
            </a:r>
            <a:r>
              <a:rPr lang="en-AU" dirty="0"/>
              <a:t> san </a:t>
            </a:r>
            <a:r>
              <a:rPr lang="en-AU" dirty="0" err="1"/>
              <a:t>toor</a:t>
            </a:r>
            <a:r>
              <a:rPr lang="en-AU" dirty="0"/>
              <a:t> velum sit</a:t>
            </a:r>
          </a:p>
        </p:txBody>
      </p:sp>
    </p:spTree>
    <p:extLst>
      <p:ext uri="{BB962C8B-B14F-4D97-AF65-F5344CB8AC3E}">
        <p14:creationId xmlns:p14="http://schemas.microsoft.com/office/powerpoint/2010/main" val="24603533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754147" y="2235667"/>
            <a:ext cx="1520588" cy="1480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37"/>
          </p:nvPr>
        </p:nvSpPr>
        <p:spPr>
          <a:xfrm>
            <a:off x="2771800" y="2235667"/>
            <a:ext cx="1520588" cy="1480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38"/>
          </p:nvPr>
        </p:nvSpPr>
        <p:spPr>
          <a:xfrm>
            <a:off x="4788025" y="2235667"/>
            <a:ext cx="1520588" cy="1480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6805678" y="2235667"/>
            <a:ext cx="1520588" cy="1480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0" hasCustomPrompt="1"/>
          </p:nvPr>
        </p:nvSpPr>
        <p:spPr>
          <a:xfrm>
            <a:off x="641358" y="3876987"/>
            <a:ext cx="1747461" cy="2066975"/>
          </a:xfrm>
        </p:spPr>
        <p:txBody>
          <a:bodyPr wrap="none">
            <a:noAutofit/>
          </a:bodyPr>
          <a:lstStyle>
            <a:lvl3pPr algn="ctr">
              <a:defRPr/>
            </a:lvl3pPr>
            <a:lvl4pPr algn="ctr">
              <a:defRPr/>
            </a:lvl4pPr>
          </a:lstStyle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41" hasCustomPrompt="1"/>
          </p:nvPr>
        </p:nvSpPr>
        <p:spPr>
          <a:xfrm>
            <a:off x="2651649" y="3876987"/>
            <a:ext cx="1747461" cy="2066975"/>
          </a:xfrm>
        </p:spPr>
        <p:txBody>
          <a:bodyPr wrap="none">
            <a:noAutofit/>
          </a:bodyPr>
          <a:lstStyle>
            <a:lvl3pPr algn="ctr">
              <a:defRPr/>
            </a:lvl3pPr>
            <a:lvl4pPr algn="ctr">
              <a:defRPr/>
            </a:lvl4pPr>
          </a:lstStyle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4661942" y="3876987"/>
            <a:ext cx="1747461" cy="2066975"/>
          </a:xfrm>
        </p:spPr>
        <p:txBody>
          <a:bodyPr wrap="none">
            <a:noAutofit/>
          </a:bodyPr>
          <a:lstStyle>
            <a:lvl3pPr algn="ctr">
              <a:defRPr/>
            </a:lvl3pPr>
            <a:lvl4pPr algn="ctr">
              <a:defRPr/>
            </a:lvl4pPr>
          </a:lstStyle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43" hasCustomPrompt="1"/>
          </p:nvPr>
        </p:nvSpPr>
        <p:spPr>
          <a:xfrm>
            <a:off x="6672231" y="3876987"/>
            <a:ext cx="1747461" cy="2066975"/>
          </a:xfrm>
        </p:spPr>
        <p:txBody>
          <a:bodyPr wrap="none">
            <a:noAutofit/>
          </a:bodyPr>
          <a:lstStyle>
            <a:lvl3pPr algn="ctr">
              <a:defRPr/>
            </a:lvl3pPr>
            <a:lvl4pPr algn="ctr">
              <a:defRPr/>
            </a:lvl4pPr>
          </a:lstStyle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488856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625694" y="3022496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3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676712" y="3022496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3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712970" y="3022496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3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89436" y="3022496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3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625694" y="3857525"/>
            <a:ext cx="1873164" cy="938435"/>
          </a:xfrm>
          <a:prstGeom prst="rect">
            <a:avLst/>
          </a:prstGeom>
          <a:solidFill>
            <a:srgbClr val="A61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3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4676712" y="3857525"/>
            <a:ext cx="1873164" cy="938435"/>
          </a:xfrm>
          <a:prstGeom prst="rect">
            <a:avLst/>
          </a:prstGeom>
          <a:solidFill>
            <a:srgbClr val="A61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3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6712970" y="3868664"/>
            <a:ext cx="1873164" cy="938435"/>
          </a:xfrm>
          <a:prstGeom prst="rect">
            <a:avLst/>
          </a:prstGeom>
          <a:solidFill>
            <a:srgbClr val="A61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3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589436" y="3857525"/>
            <a:ext cx="1873164" cy="938435"/>
          </a:xfrm>
          <a:prstGeom prst="rect">
            <a:avLst/>
          </a:prstGeom>
          <a:solidFill>
            <a:srgbClr val="A61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3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33156"/>
            <a:ext cx="2133600" cy="365125"/>
          </a:xfrm>
        </p:spPr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333156"/>
            <a:ext cx="2133600" cy="365125"/>
          </a:xfrm>
        </p:spPr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23495"/>
            <a:ext cx="6397928" cy="532191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926933" y="4825758"/>
            <a:ext cx="1196796" cy="116507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Content Placeholder 17"/>
          <p:cNvSpPr>
            <a:spLocks noGrp="1"/>
          </p:cNvSpPr>
          <p:nvPr>
            <p:ph sz="quarter" idx="40" hasCustomPrompt="1"/>
          </p:nvPr>
        </p:nvSpPr>
        <p:spPr>
          <a:xfrm>
            <a:off x="658751" y="3882211"/>
            <a:ext cx="1747461" cy="935592"/>
          </a:xfrm>
        </p:spPr>
        <p:txBody>
          <a:bodyPr wrap="none">
            <a:no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rgbClr val="FFFFFF"/>
                </a:solidFill>
              </a:defRPr>
            </a:lvl4pPr>
          </a:lstStyle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11" name="Content Placeholder 17"/>
          <p:cNvSpPr>
            <a:spLocks noGrp="1"/>
          </p:cNvSpPr>
          <p:nvPr>
            <p:ph sz="quarter" idx="41" hasCustomPrompt="1"/>
          </p:nvPr>
        </p:nvSpPr>
        <p:spPr>
          <a:xfrm>
            <a:off x="2698032" y="3882233"/>
            <a:ext cx="1747461" cy="913743"/>
          </a:xfrm>
        </p:spPr>
        <p:txBody>
          <a:bodyPr wrap="none">
            <a:no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rgbClr val="FFFFFF"/>
                </a:solidFill>
              </a:defRPr>
            </a:lvl4pPr>
          </a:lstStyle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12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4731533" y="3882233"/>
            <a:ext cx="1747461" cy="913743"/>
          </a:xfrm>
        </p:spPr>
        <p:txBody>
          <a:bodyPr wrap="none">
            <a:no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rgbClr val="FFFFFF"/>
                </a:solidFill>
              </a:defRPr>
            </a:lvl4pPr>
          </a:lstStyle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13" name="Content Placeholder 17"/>
          <p:cNvSpPr>
            <a:spLocks noGrp="1"/>
          </p:cNvSpPr>
          <p:nvPr>
            <p:ph sz="quarter" idx="43" hasCustomPrompt="1"/>
          </p:nvPr>
        </p:nvSpPr>
        <p:spPr>
          <a:xfrm>
            <a:off x="6765001" y="3882233"/>
            <a:ext cx="1747461" cy="913743"/>
          </a:xfrm>
        </p:spPr>
        <p:txBody>
          <a:bodyPr wrap="none">
            <a:no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rgbClr val="FFFFFF"/>
                </a:solidFill>
              </a:defRPr>
            </a:lvl4pPr>
          </a:lstStyle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47" hasCustomPrompt="1"/>
          </p:nvPr>
        </p:nvSpPr>
        <p:spPr>
          <a:xfrm>
            <a:off x="658751" y="3148455"/>
            <a:ext cx="1747461" cy="634631"/>
          </a:xfrm>
        </p:spPr>
        <p:txBody>
          <a:bodyPr wrap="none">
            <a:noAutofit/>
          </a:bodyPr>
          <a:lstStyle>
            <a:lvl3pPr algn="l">
              <a:defRPr/>
            </a:lvl3pPr>
            <a:lvl4pPr algn="l">
              <a:defRPr b="1">
                <a:solidFill>
                  <a:srgbClr val="6D0020"/>
                </a:solidFill>
                <a:latin typeface="Arial"/>
                <a:cs typeface="Arial"/>
              </a:defRPr>
            </a:lvl4pPr>
          </a:lstStyle>
          <a:p>
            <a:pPr lvl="3"/>
            <a:r>
              <a:rPr lang="en-AU" dirty="0"/>
              <a:t>Fourth level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48" hasCustomPrompt="1"/>
          </p:nvPr>
        </p:nvSpPr>
        <p:spPr>
          <a:xfrm>
            <a:off x="2698032" y="3148455"/>
            <a:ext cx="1747461" cy="634631"/>
          </a:xfrm>
        </p:spPr>
        <p:txBody>
          <a:bodyPr wrap="none">
            <a:noAutofit/>
          </a:bodyPr>
          <a:lstStyle>
            <a:lvl3pPr algn="l">
              <a:defRPr/>
            </a:lvl3pPr>
            <a:lvl4pPr algn="l">
              <a:defRPr b="1">
                <a:solidFill>
                  <a:srgbClr val="6D0020"/>
                </a:solidFill>
                <a:latin typeface="Arial"/>
                <a:cs typeface="Arial"/>
              </a:defRPr>
            </a:lvl4pPr>
          </a:lstStyle>
          <a:p>
            <a:pPr lvl="3"/>
            <a:r>
              <a:rPr lang="en-AU" dirty="0"/>
              <a:t>Fourth level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49" hasCustomPrompt="1"/>
          </p:nvPr>
        </p:nvSpPr>
        <p:spPr>
          <a:xfrm>
            <a:off x="4731533" y="3148455"/>
            <a:ext cx="1747461" cy="634631"/>
          </a:xfrm>
        </p:spPr>
        <p:txBody>
          <a:bodyPr wrap="none">
            <a:noAutofit/>
          </a:bodyPr>
          <a:lstStyle>
            <a:lvl3pPr algn="l">
              <a:defRPr/>
            </a:lvl3pPr>
            <a:lvl4pPr algn="l">
              <a:defRPr b="1">
                <a:solidFill>
                  <a:srgbClr val="6D0020"/>
                </a:solidFill>
                <a:latin typeface="Arial"/>
                <a:cs typeface="Arial"/>
              </a:defRPr>
            </a:lvl4pPr>
          </a:lstStyle>
          <a:p>
            <a:pPr lvl="3"/>
            <a:r>
              <a:rPr lang="en-AU" dirty="0"/>
              <a:t>Fourth level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50" hasCustomPrompt="1"/>
          </p:nvPr>
        </p:nvSpPr>
        <p:spPr>
          <a:xfrm>
            <a:off x="6765001" y="3148455"/>
            <a:ext cx="1747461" cy="634631"/>
          </a:xfrm>
        </p:spPr>
        <p:txBody>
          <a:bodyPr wrap="none">
            <a:noAutofit/>
          </a:bodyPr>
          <a:lstStyle>
            <a:lvl3pPr algn="l">
              <a:defRPr/>
            </a:lvl3pPr>
            <a:lvl4pPr algn="l">
              <a:defRPr b="1">
                <a:solidFill>
                  <a:srgbClr val="6D0020"/>
                </a:solidFill>
                <a:latin typeface="Arial"/>
                <a:cs typeface="Arial"/>
              </a:defRPr>
            </a:lvl4pPr>
          </a:lstStyle>
          <a:p>
            <a:pPr lvl="3"/>
            <a:r>
              <a:rPr lang="en-AU" dirty="0"/>
              <a:t>Fourth level</a:t>
            </a:r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51"/>
          </p:nvPr>
        </p:nvSpPr>
        <p:spPr>
          <a:xfrm>
            <a:off x="2915816" y="4825758"/>
            <a:ext cx="1196796" cy="116507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2" name="Picture Placeholder 15"/>
          <p:cNvSpPr>
            <a:spLocks noGrp="1"/>
          </p:cNvSpPr>
          <p:nvPr>
            <p:ph type="pic" sz="quarter" idx="52"/>
          </p:nvPr>
        </p:nvSpPr>
        <p:spPr>
          <a:xfrm>
            <a:off x="5009847" y="4825758"/>
            <a:ext cx="1196796" cy="116507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53"/>
          </p:nvPr>
        </p:nvSpPr>
        <p:spPr>
          <a:xfrm>
            <a:off x="7045122" y="4825758"/>
            <a:ext cx="1196796" cy="116507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5" name="Content Placeholder 34"/>
          <p:cNvSpPr>
            <a:spLocks noGrp="1"/>
          </p:cNvSpPr>
          <p:nvPr>
            <p:ph sz="quarter" idx="54" hasCustomPrompt="1"/>
          </p:nvPr>
        </p:nvSpPr>
        <p:spPr>
          <a:xfrm>
            <a:off x="458266" y="1524641"/>
            <a:ext cx="8171077" cy="1316057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</a:t>
            </a:r>
            <a:r>
              <a:rPr lang="en-AU" dirty="0" err="1"/>
              <a:t>nonne</a:t>
            </a:r>
            <a:r>
              <a:rPr lang="en-AU" dirty="0"/>
              <a:t> </a:t>
            </a:r>
            <a:r>
              <a:rPr lang="en-AU" dirty="0" err="1"/>
              <a:t>tutte</a:t>
            </a:r>
            <a:r>
              <a:rPr lang="en-AU" dirty="0"/>
              <a:t> </a:t>
            </a:r>
            <a:r>
              <a:rPr lang="en-AU" dirty="0" err="1"/>
              <a:t>sant</a:t>
            </a:r>
            <a:r>
              <a:rPr lang="en-AU" dirty="0"/>
              <a:t> </a:t>
            </a:r>
            <a:r>
              <a:rPr lang="en-AU" dirty="0" err="1"/>
              <a:t>toro</a:t>
            </a:r>
            <a:r>
              <a:rPr lang="en-AU" dirty="0"/>
              <a:t> velum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</a:t>
            </a:r>
            <a:r>
              <a:rPr lang="en-AU" dirty="0" err="1"/>
              <a:t>nonne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 err="1"/>
              <a:t>tutte</a:t>
            </a:r>
            <a:r>
              <a:rPr lang="en-AU" dirty="0"/>
              <a:t> </a:t>
            </a:r>
            <a:r>
              <a:rPr lang="en-AU" dirty="0" err="1"/>
              <a:t>sant</a:t>
            </a:r>
            <a:r>
              <a:rPr lang="en-AU" dirty="0"/>
              <a:t> </a:t>
            </a:r>
            <a:r>
              <a:rPr lang="en-AU" dirty="0" err="1"/>
              <a:t>toro</a:t>
            </a:r>
            <a:r>
              <a:rPr lang="en-AU" dirty="0"/>
              <a:t> velum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</a:t>
            </a:r>
            <a:r>
              <a:rPr lang="en-AU" dirty="0" err="1"/>
              <a:t>nonne</a:t>
            </a:r>
            <a:r>
              <a:rPr lang="en-AU" dirty="0"/>
              <a:t> </a:t>
            </a:r>
            <a:r>
              <a:rPr lang="en-AU" dirty="0" err="1"/>
              <a:t>tutte</a:t>
            </a:r>
            <a:r>
              <a:rPr lang="en-AU" dirty="0"/>
              <a:t> </a:t>
            </a:r>
            <a:r>
              <a:rPr lang="en-AU" dirty="0" err="1"/>
              <a:t>sant</a:t>
            </a:r>
            <a:r>
              <a:rPr lang="en-AU" dirty="0"/>
              <a:t> </a:t>
            </a:r>
            <a:r>
              <a:rPr lang="en-AU" dirty="0" err="1"/>
              <a:t>toro</a:t>
            </a:r>
            <a:r>
              <a:rPr lang="en-AU" dirty="0"/>
              <a:t> velum velum </a:t>
            </a:r>
            <a:r>
              <a:rPr lang="en-AU" dirty="0" err="1"/>
              <a:t>dolores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/>
              <a:t>velum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</a:t>
            </a:r>
            <a:r>
              <a:rPr lang="en-AU" dirty="0" err="1"/>
              <a:t>nonne</a:t>
            </a:r>
            <a:r>
              <a:rPr lang="en-AU" dirty="0"/>
              <a:t> </a:t>
            </a:r>
            <a:r>
              <a:rPr lang="en-AU" dirty="0" err="1"/>
              <a:t>tutte</a:t>
            </a:r>
            <a:r>
              <a:rPr lang="en-AU" dirty="0"/>
              <a:t> </a:t>
            </a:r>
            <a:r>
              <a:rPr lang="en-AU" dirty="0" err="1"/>
              <a:t>sant</a:t>
            </a:r>
            <a:r>
              <a:rPr lang="en-AU" dirty="0"/>
              <a:t> </a:t>
            </a:r>
            <a:r>
              <a:rPr lang="en-AU" dirty="0" err="1"/>
              <a:t>toro</a:t>
            </a:r>
            <a:r>
              <a:rPr lang="en-AU" dirty="0"/>
              <a:t> velum </a:t>
            </a:r>
            <a:r>
              <a:rPr lang="en-AU" dirty="0" err="1"/>
              <a:t>dolor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8792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25694" y="3111614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3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676712" y="3111614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3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712970" y="3111614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3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89436" y="3111614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3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926933" y="3853667"/>
            <a:ext cx="1196796" cy="116507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4" name="Content Placeholder 17"/>
          <p:cNvSpPr>
            <a:spLocks noGrp="1"/>
          </p:cNvSpPr>
          <p:nvPr>
            <p:ph sz="quarter" idx="40" hasCustomPrompt="1"/>
          </p:nvPr>
        </p:nvSpPr>
        <p:spPr>
          <a:xfrm>
            <a:off x="658751" y="5150305"/>
            <a:ext cx="1747461" cy="1121481"/>
          </a:xfrm>
        </p:spPr>
        <p:txBody>
          <a:bodyPr wrap="none">
            <a:no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</a:lstStyle>
          <a:p>
            <a:pPr lvl="3"/>
            <a:r>
              <a:rPr lang="en-AU" dirty="0"/>
              <a:t>Fourth level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41" hasCustomPrompt="1"/>
          </p:nvPr>
        </p:nvSpPr>
        <p:spPr>
          <a:xfrm>
            <a:off x="2698032" y="5150305"/>
            <a:ext cx="1747461" cy="1121481"/>
          </a:xfrm>
        </p:spPr>
        <p:txBody>
          <a:bodyPr wrap="none">
            <a:no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rgbClr val="000000"/>
                </a:solidFill>
              </a:defRPr>
            </a:lvl4pPr>
          </a:lstStyle>
          <a:p>
            <a:pPr lvl="3"/>
            <a:r>
              <a:rPr lang="en-AU" dirty="0"/>
              <a:t>Fourth level</a:t>
            </a:r>
          </a:p>
        </p:txBody>
      </p:sp>
      <p:sp>
        <p:nvSpPr>
          <p:cNvPr id="16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4731533" y="5150305"/>
            <a:ext cx="1747461" cy="1121481"/>
          </a:xfrm>
        </p:spPr>
        <p:txBody>
          <a:bodyPr wrap="none">
            <a:no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rgbClr val="000000"/>
                </a:solidFill>
              </a:defRPr>
            </a:lvl4pPr>
          </a:lstStyle>
          <a:p>
            <a:pPr lvl="3"/>
            <a:r>
              <a:rPr lang="en-AU" dirty="0"/>
              <a:t>Fourth level</a:t>
            </a:r>
          </a:p>
        </p:txBody>
      </p:sp>
      <p:sp>
        <p:nvSpPr>
          <p:cNvPr id="17" name="Content Placeholder 17"/>
          <p:cNvSpPr>
            <a:spLocks noGrp="1"/>
          </p:cNvSpPr>
          <p:nvPr>
            <p:ph sz="quarter" idx="43" hasCustomPrompt="1"/>
          </p:nvPr>
        </p:nvSpPr>
        <p:spPr>
          <a:xfrm>
            <a:off x="6765001" y="5150305"/>
            <a:ext cx="1747461" cy="1121481"/>
          </a:xfrm>
        </p:spPr>
        <p:txBody>
          <a:bodyPr wrap="none">
            <a:no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rgbClr val="000000"/>
                </a:solidFill>
              </a:defRPr>
            </a:lvl4pPr>
          </a:lstStyle>
          <a:p>
            <a:pPr lvl="3"/>
            <a:r>
              <a:rPr lang="en-AU" dirty="0"/>
              <a:t>Fourth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7" hasCustomPrompt="1"/>
          </p:nvPr>
        </p:nvSpPr>
        <p:spPr>
          <a:xfrm>
            <a:off x="658751" y="3237564"/>
            <a:ext cx="1747461" cy="634631"/>
          </a:xfrm>
        </p:spPr>
        <p:txBody>
          <a:bodyPr wrap="none">
            <a:noAutofit/>
          </a:bodyPr>
          <a:lstStyle>
            <a:lvl3pPr algn="l">
              <a:defRPr/>
            </a:lvl3pPr>
            <a:lvl4pPr algn="l">
              <a:defRPr/>
            </a:lvl4pPr>
          </a:lstStyle>
          <a:p>
            <a:pPr lvl="3"/>
            <a:r>
              <a:rPr lang="en-AU" dirty="0"/>
              <a:t>Fourth level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48" hasCustomPrompt="1"/>
          </p:nvPr>
        </p:nvSpPr>
        <p:spPr>
          <a:xfrm>
            <a:off x="2698032" y="3237564"/>
            <a:ext cx="1747461" cy="634631"/>
          </a:xfrm>
        </p:spPr>
        <p:txBody>
          <a:bodyPr wrap="none">
            <a:noAutofit/>
          </a:bodyPr>
          <a:lstStyle>
            <a:lvl3pPr algn="l">
              <a:defRPr/>
            </a:lvl3pPr>
            <a:lvl4pPr algn="l">
              <a:defRPr/>
            </a:lvl4pPr>
          </a:lstStyle>
          <a:p>
            <a:pPr lvl="3"/>
            <a:r>
              <a:rPr lang="en-AU" dirty="0"/>
              <a:t>Fourth level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49" hasCustomPrompt="1"/>
          </p:nvPr>
        </p:nvSpPr>
        <p:spPr>
          <a:xfrm>
            <a:off x="4731533" y="3237564"/>
            <a:ext cx="1747461" cy="634631"/>
          </a:xfrm>
        </p:spPr>
        <p:txBody>
          <a:bodyPr wrap="none">
            <a:noAutofit/>
          </a:bodyPr>
          <a:lstStyle>
            <a:lvl3pPr algn="l">
              <a:defRPr/>
            </a:lvl3pPr>
            <a:lvl4pPr algn="l">
              <a:defRPr/>
            </a:lvl4pPr>
          </a:lstStyle>
          <a:p>
            <a:pPr lvl="3"/>
            <a:r>
              <a:rPr lang="en-AU" dirty="0"/>
              <a:t>Fourth level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50" hasCustomPrompt="1"/>
          </p:nvPr>
        </p:nvSpPr>
        <p:spPr>
          <a:xfrm>
            <a:off x="6765001" y="3237564"/>
            <a:ext cx="1747461" cy="634631"/>
          </a:xfrm>
        </p:spPr>
        <p:txBody>
          <a:bodyPr wrap="none">
            <a:noAutofit/>
          </a:bodyPr>
          <a:lstStyle>
            <a:lvl3pPr algn="l">
              <a:defRPr/>
            </a:lvl3pPr>
            <a:lvl4pPr algn="l">
              <a:defRPr/>
            </a:lvl4pPr>
          </a:lstStyle>
          <a:p>
            <a:pPr lvl="3"/>
            <a:r>
              <a:rPr lang="en-AU" dirty="0"/>
              <a:t>Fourth level</a:t>
            </a:r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51"/>
          </p:nvPr>
        </p:nvSpPr>
        <p:spPr>
          <a:xfrm>
            <a:off x="2915816" y="3853667"/>
            <a:ext cx="1196796" cy="116507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52"/>
          </p:nvPr>
        </p:nvSpPr>
        <p:spPr>
          <a:xfrm>
            <a:off x="5009847" y="3853667"/>
            <a:ext cx="1196796" cy="116507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53"/>
          </p:nvPr>
        </p:nvSpPr>
        <p:spPr>
          <a:xfrm>
            <a:off x="7045122" y="3853667"/>
            <a:ext cx="1196796" cy="116507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5" name="Content Placeholder 34"/>
          <p:cNvSpPr>
            <a:spLocks noGrp="1"/>
          </p:cNvSpPr>
          <p:nvPr>
            <p:ph sz="quarter" idx="54" hasCustomPrompt="1"/>
          </p:nvPr>
        </p:nvSpPr>
        <p:spPr>
          <a:xfrm>
            <a:off x="458266" y="1524619"/>
            <a:ext cx="8171077" cy="1360616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</a:t>
            </a:r>
            <a:r>
              <a:rPr lang="en-AU" dirty="0" err="1"/>
              <a:t>nonne</a:t>
            </a:r>
            <a:r>
              <a:rPr lang="en-AU" dirty="0"/>
              <a:t> </a:t>
            </a:r>
            <a:r>
              <a:rPr lang="en-AU" dirty="0" err="1"/>
              <a:t>tutte</a:t>
            </a:r>
            <a:r>
              <a:rPr lang="en-AU" dirty="0"/>
              <a:t> </a:t>
            </a:r>
            <a:r>
              <a:rPr lang="en-AU" dirty="0" err="1"/>
              <a:t>sant</a:t>
            </a:r>
            <a:r>
              <a:rPr lang="en-AU" dirty="0"/>
              <a:t> </a:t>
            </a:r>
            <a:r>
              <a:rPr lang="en-AU" dirty="0" err="1"/>
              <a:t>toro</a:t>
            </a:r>
            <a:r>
              <a:rPr lang="en-AU" dirty="0"/>
              <a:t> velum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</a:t>
            </a:r>
            <a:r>
              <a:rPr lang="en-AU" dirty="0" err="1"/>
              <a:t>nonne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 err="1"/>
              <a:t>tutte</a:t>
            </a:r>
            <a:r>
              <a:rPr lang="en-AU" dirty="0"/>
              <a:t> </a:t>
            </a:r>
            <a:r>
              <a:rPr lang="en-AU" dirty="0" err="1"/>
              <a:t>sant</a:t>
            </a:r>
            <a:r>
              <a:rPr lang="en-AU" dirty="0"/>
              <a:t> </a:t>
            </a:r>
            <a:r>
              <a:rPr lang="en-AU" dirty="0" err="1"/>
              <a:t>toro</a:t>
            </a:r>
            <a:r>
              <a:rPr lang="en-AU" dirty="0"/>
              <a:t> velum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</a:t>
            </a:r>
            <a:r>
              <a:rPr lang="en-AU" dirty="0" err="1"/>
              <a:t>nonne</a:t>
            </a:r>
            <a:r>
              <a:rPr lang="en-AU" dirty="0"/>
              <a:t> </a:t>
            </a:r>
            <a:r>
              <a:rPr lang="en-AU" dirty="0" err="1"/>
              <a:t>tutte</a:t>
            </a:r>
            <a:r>
              <a:rPr lang="en-AU" dirty="0"/>
              <a:t> </a:t>
            </a:r>
            <a:r>
              <a:rPr lang="en-AU" dirty="0" err="1"/>
              <a:t>sant</a:t>
            </a:r>
            <a:r>
              <a:rPr lang="en-AU" dirty="0"/>
              <a:t> </a:t>
            </a:r>
            <a:r>
              <a:rPr lang="en-AU" dirty="0" err="1"/>
              <a:t>toro</a:t>
            </a:r>
            <a:r>
              <a:rPr lang="en-AU" dirty="0"/>
              <a:t> velum velum </a:t>
            </a:r>
            <a:r>
              <a:rPr lang="en-AU" dirty="0" err="1"/>
              <a:t>dolores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/>
              <a:t>velum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</a:t>
            </a:r>
            <a:r>
              <a:rPr lang="en-AU" dirty="0" err="1"/>
              <a:t>nonne</a:t>
            </a:r>
            <a:r>
              <a:rPr lang="en-AU" dirty="0"/>
              <a:t> </a:t>
            </a:r>
            <a:r>
              <a:rPr lang="en-AU" dirty="0" err="1"/>
              <a:t>tutte</a:t>
            </a:r>
            <a:r>
              <a:rPr lang="en-AU" dirty="0"/>
              <a:t> </a:t>
            </a:r>
            <a:r>
              <a:rPr lang="en-AU" dirty="0" err="1"/>
              <a:t>sant</a:t>
            </a:r>
            <a:r>
              <a:rPr lang="en-AU" dirty="0"/>
              <a:t> </a:t>
            </a:r>
            <a:r>
              <a:rPr lang="en-AU" dirty="0" err="1"/>
              <a:t>toro</a:t>
            </a:r>
            <a:r>
              <a:rPr lang="en-AU" dirty="0"/>
              <a:t> velum </a:t>
            </a:r>
            <a:r>
              <a:rPr lang="en-AU" dirty="0" err="1"/>
              <a:t>dolor</a:t>
            </a:r>
            <a:r>
              <a:rPr lang="en-AU" dirty="0"/>
              <a:t>.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23495"/>
            <a:ext cx="6397928" cy="532191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8850421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050644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59622" y="1636743"/>
            <a:ext cx="6380972" cy="4490720"/>
          </a:xfrm>
        </p:spPr>
        <p:txBody>
          <a:bodyPr>
            <a:noAutofit/>
          </a:bodyPr>
          <a:lstStyle>
            <a:lvl7pPr>
              <a:buNone/>
              <a:defRPr/>
            </a:lvl7pPr>
            <a:lvl8pPr>
              <a:buNone/>
              <a:defRPr/>
            </a:lvl8pPr>
          </a:lstStyle>
          <a:p>
            <a:r>
              <a:rPr lang="en-US" b="1" dirty="0">
                <a:solidFill>
                  <a:srgbClr val="6D0020"/>
                </a:solidFill>
              </a:rPr>
              <a:t>HEADER INFO</a:t>
            </a:r>
          </a:p>
          <a:p>
            <a:r>
              <a:rPr lang="en-US" dirty="0" err="1">
                <a:latin typeface="Georgia"/>
                <a:cs typeface="Georgia"/>
              </a:rPr>
              <a:t>Consectetur</a:t>
            </a:r>
            <a:r>
              <a:rPr lang="en-US" dirty="0">
                <a:latin typeface="Georgia"/>
                <a:cs typeface="Georgia"/>
              </a:rPr>
              <a:t>  met </a:t>
            </a:r>
            <a:r>
              <a:rPr lang="en-US" dirty="0" err="1">
                <a:latin typeface="Georgia"/>
                <a:cs typeface="Georgia"/>
              </a:rPr>
              <a:t>adipiscing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elit</a:t>
            </a:r>
            <a:r>
              <a:rPr lang="en-US" dirty="0">
                <a:latin typeface="Georgia"/>
                <a:cs typeface="Georgia"/>
              </a:rPr>
              <a:t>. </a:t>
            </a:r>
            <a:r>
              <a:rPr lang="en-US" dirty="0" err="1">
                <a:latin typeface="Georgia"/>
                <a:cs typeface="Georgia"/>
              </a:rPr>
              <a:t>Aenean</a:t>
            </a:r>
            <a:r>
              <a:rPr lang="en-US" dirty="0">
                <a:latin typeface="Georgia"/>
                <a:cs typeface="Georgia"/>
              </a:rPr>
              <a:t> ac </a:t>
            </a:r>
            <a:r>
              <a:rPr lang="en-US" dirty="0" err="1">
                <a:latin typeface="Georgia"/>
                <a:cs typeface="Georgia"/>
              </a:rPr>
              <a:t>elit</a:t>
            </a:r>
            <a:r>
              <a:rPr lang="en-US" dirty="0">
                <a:latin typeface="Georgia"/>
                <a:cs typeface="Georgia"/>
              </a:rPr>
              <a:t> a </a:t>
            </a:r>
            <a:r>
              <a:rPr lang="en-US" dirty="0" err="1">
                <a:latin typeface="Georgia"/>
                <a:cs typeface="Georgia"/>
              </a:rPr>
              <a:t>felis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pharetra</a:t>
            </a:r>
            <a:r>
              <a:rPr lang="en-US" dirty="0">
                <a:latin typeface="Georgia"/>
                <a:cs typeface="Georgia"/>
              </a:rPr>
              <a:t> </a:t>
            </a:r>
            <a:br>
              <a:rPr lang="en-US" dirty="0">
                <a:latin typeface="Georgia"/>
                <a:cs typeface="Georgia"/>
              </a:rPr>
            </a:br>
            <a:r>
              <a:rPr lang="en-US" dirty="0" err="1">
                <a:latin typeface="Georgia"/>
                <a:cs typeface="Georgia"/>
              </a:rPr>
              <a:t>vel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Fringilla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elit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Duis</a:t>
            </a:r>
            <a:r>
              <a:rPr lang="en-US" dirty="0">
                <a:latin typeface="Georgia"/>
                <a:cs typeface="Georgia"/>
              </a:rPr>
              <a:t> dui </a:t>
            </a:r>
            <a:r>
              <a:rPr lang="en-US" dirty="0" err="1">
                <a:latin typeface="Georgia"/>
                <a:cs typeface="Georgia"/>
              </a:rPr>
              <a:t>arcu</a:t>
            </a:r>
            <a:r>
              <a:rPr lang="en-US" dirty="0">
                <a:latin typeface="Georgia"/>
                <a:cs typeface="Georgia"/>
              </a:rPr>
              <a:t>, </a:t>
            </a:r>
            <a:r>
              <a:rPr lang="en-US" dirty="0" err="1">
                <a:latin typeface="Georgia"/>
                <a:cs typeface="Georgia"/>
              </a:rPr>
              <a:t>amet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scelerisque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nec</a:t>
            </a:r>
            <a:r>
              <a:rPr lang="en-US" dirty="0">
                <a:latin typeface="Georgia"/>
                <a:cs typeface="Georgia"/>
              </a:rPr>
              <a:t> dictum </a:t>
            </a:r>
            <a:br>
              <a:rPr lang="en-US" dirty="0">
                <a:latin typeface="Georgia"/>
                <a:cs typeface="Georgia"/>
              </a:rPr>
            </a:br>
            <a:r>
              <a:rPr lang="en-US" dirty="0">
                <a:latin typeface="Georgia"/>
                <a:cs typeface="Georgia"/>
              </a:rPr>
              <a:t>ac </a:t>
            </a:r>
            <a:r>
              <a:rPr lang="en-US" dirty="0" err="1">
                <a:latin typeface="Georgia"/>
                <a:cs typeface="Georgia"/>
              </a:rPr>
              <a:t>conse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eu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elit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Donec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tincid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unt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enim</a:t>
            </a:r>
            <a:r>
              <a:rPr lang="en-US" dirty="0">
                <a:latin typeface="Georgia"/>
                <a:cs typeface="Georgia"/>
              </a:rPr>
              <a:t> sit </a:t>
            </a:r>
            <a:r>
              <a:rPr lang="en-US" dirty="0" err="1">
                <a:latin typeface="Georgia"/>
                <a:cs typeface="Georgia"/>
              </a:rPr>
              <a:t>amet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consequat</a:t>
            </a:r>
            <a:r>
              <a:rPr lang="en-US" dirty="0">
                <a:latin typeface="Georgia"/>
                <a:cs typeface="Georgia"/>
              </a:rPr>
              <a:t>.</a:t>
            </a:r>
          </a:p>
          <a:p>
            <a:pPr>
              <a:buFont typeface="Arial"/>
              <a:buChar char="•"/>
            </a:pPr>
            <a:endParaRPr lang="en-US" dirty="0">
              <a:latin typeface="Georgia"/>
              <a:cs typeface="Georgia"/>
            </a:endParaRPr>
          </a:p>
          <a:p>
            <a:pPr>
              <a:buFont typeface="Arial"/>
              <a:buChar char="•"/>
            </a:pPr>
            <a:r>
              <a:rPr lang="en-US" dirty="0" err="1">
                <a:latin typeface="Georgia"/>
                <a:cs typeface="Georgia"/>
              </a:rPr>
              <a:t>Lorum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ipsum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dolore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melior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nonne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tutte</a:t>
            </a:r>
            <a:r>
              <a:rPr lang="en-US" dirty="0">
                <a:latin typeface="Georgia"/>
                <a:cs typeface="Georgia"/>
              </a:rPr>
              <a:t> san </a:t>
            </a:r>
            <a:r>
              <a:rPr lang="en-US" dirty="0" err="1">
                <a:latin typeface="Georgia"/>
                <a:cs typeface="Georgia"/>
              </a:rPr>
              <a:t>toro</a:t>
            </a:r>
            <a:r>
              <a:rPr lang="en-US" dirty="0">
                <a:latin typeface="Georgia"/>
                <a:cs typeface="Georgia"/>
              </a:rPr>
              <a:t> velum</a:t>
            </a:r>
          </a:p>
          <a:p>
            <a:pPr marL="457130" lvl="7" indent="0"/>
            <a:r>
              <a:rPr lang="en-US" dirty="0" err="1">
                <a:latin typeface="Georgia"/>
                <a:cs typeface="Georgia"/>
              </a:rPr>
              <a:t>Lorum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ipsum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dolore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melior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nonne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tutte</a:t>
            </a:r>
            <a:r>
              <a:rPr lang="en-US" dirty="0">
                <a:latin typeface="Georgia"/>
                <a:cs typeface="Georgia"/>
              </a:rPr>
              <a:t> san </a:t>
            </a:r>
            <a:r>
              <a:rPr lang="en-US" dirty="0" err="1">
                <a:latin typeface="Georgia"/>
                <a:cs typeface="Georgia"/>
              </a:rPr>
              <a:t>toro</a:t>
            </a:r>
            <a:endParaRPr lang="en-US" dirty="0">
              <a:latin typeface="Georgia"/>
              <a:cs typeface="Georgia"/>
            </a:endParaRPr>
          </a:p>
          <a:p>
            <a:pPr marL="457130" lvl="7" indent="0"/>
            <a:endParaRPr lang="en-US" dirty="0">
              <a:latin typeface="Georgia"/>
              <a:cs typeface="Georgia"/>
            </a:endParaRPr>
          </a:p>
          <a:p>
            <a:pPr>
              <a:buFont typeface="Arial"/>
              <a:buChar char="•"/>
            </a:pPr>
            <a:r>
              <a:rPr lang="en-US" dirty="0" err="1">
                <a:latin typeface="Georgia"/>
                <a:cs typeface="Georgia"/>
              </a:rPr>
              <a:t>Lorum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ipsum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dolore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melior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nonne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tutte</a:t>
            </a:r>
            <a:r>
              <a:rPr lang="en-US" dirty="0">
                <a:latin typeface="Georgia"/>
                <a:cs typeface="Georgia"/>
              </a:rPr>
              <a:t> san </a:t>
            </a:r>
            <a:r>
              <a:rPr lang="en-US" dirty="0" err="1">
                <a:latin typeface="Georgia"/>
                <a:cs typeface="Georgia"/>
              </a:rPr>
              <a:t>toro</a:t>
            </a:r>
            <a:r>
              <a:rPr lang="en-US" dirty="0">
                <a:latin typeface="Georgia"/>
                <a:cs typeface="Georgia"/>
              </a:rPr>
              <a:t> velum</a:t>
            </a:r>
          </a:p>
          <a:p>
            <a:pPr marL="457130" lvl="6" indent="0"/>
            <a:r>
              <a:rPr lang="en-US" dirty="0" err="1">
                <a:latin typeface="Georgia"/>
                <a:cs typeface="Georgia"/>
              </a:rPr>
              <a:t>Lorum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ipsum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dolore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melior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nonne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tutte</a:t>
            </a:r>
            <a:r>
              <a:rPr lang="en-US" dirty="0">
                <a:latin typeface="Georgia"/>
                <a:cs typeface="Georgia"/>
              </a:rPr>
              <a:t> san </a:t>
            </a:r>
            <a:r>
              <a:rPr lang="en-US" dirty="0" err="1">
                <a:latin typeface="Georgia"/>
                <a:cs typeface="Georgia"/>
              </a:rPr>
              <a:t>toro</a:t>
            </a:r>
            <a:endParaRPr lang="en-US" dirty="0">
              <a:latin typeface="Georgia"/>
              <a:cs typeface="Georgia"/>
            </a:endParaRPr>
          </a:p>
          <a:p>
            <a:endParaRPr lang="en-US" dirty="0">
              <a:latin typeface="Georgia"/>
              <a:cs typeface="Georgia"/>
            </a:endParaRPr>
          </a:p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112551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0" hasCustomPrompt="1"/>
          </p:nvPr>
        </p:nvSpPr>
        <p:spPr>
          <a:xfrm>
            <a:off x="586696" y="1737847"/>
            <a:ext cx="1548116" cy="5120175"/>
          </a:xfrm>
        </p:spPr>
        <p:txBody>
          <a:bodyPr wrap="none">
            <a:noAutofit/>
          </a:bodyPr>
          <a:lstStyle>
            <a:lvl3pPr>
              <a:lnSpc>
                <a:spcPct val="100000"/>
              </a:lnSpc>
              <a:spcAft>
                <a:spcPts val="0"/>
              </a:spcAft>
              <a:defRPr sz="1200"/>
            </a:lvl3pPr>
          </a:lstStyle>
          <a:p>
            <a:pPr lvl="2"/>
            <a:r>
              <a:rPr lang="en-AU" dirty="0"/>
              <a:t>Area</a:t>
            </a:r>
          </a:p>
          <a:p>
            <a:pPr lvl="2"/>
            <a:endParaRPr lang="en-AU" dirty="0"/>
          </a:p>
          <a:p>
            <a:pPr lvl="2"/>
            <a:r>
              <a:rPr lang="en-AU" dirty="0" err="1"/>
              <a:t>mARKETING</a:t>
            </a:r>
            <a:endParaRPr lang="en-AU" dirty="0"/>
          </a:p>
          <a:p>
            <a:pPr lvl="2"/>
            <a:endParaRPr lang="en-AU" dirty="0"/>
          </a:p>
          <a:p>
            <a:pPr lvl="2"/>
            <a:r>
              <a:rPr lang="en-AU" dirty="0"/>
              <a:t>PROMOTIONS</a:t>
            </a:r>
          </a:p>
          <a:p>
            <a:pPr lvl="2"/>
            <a:endParaRPr lang="en-AU" dirty="0"/>
          </a:p>
          <a:p>
            <a:pPr lvl="2"/>
            <a:r>
              <a:rPr lang="en-AU" dirty="0"/>
              <a:t>DISTRIBUTION</a:t>
            </a:r>
          </a:p>
          <a:p>
            <a:pPr lvl="2"/>
            <a:endParaRPr lang="en-AU" dirty="0"/>
          </a:p>
          <a:p>
            <a:pPr lvl="2"/>
            <a:r>
              <a:rPr lang="en-AU" dirty="0"/>
              <a:t>MARKET </a:t>
            </a:r>
            <a:br>
              <a:rPr lang="en-AU" dirty="0"/>
            </a:br>
            <a:r>
              <a:rPr lang="en-AU" dirty="0"/>
              <a:t>RESEARCH</a:t>
            </a:r>
          </a:p>
          <a:p>
            <a:pPr lvl="2"/>
            <a:endParaRPr lang="en-AU" dirty="0"/>
          </a:p>
          <a:p>
            <a:pPr lvl="2"/>
            <a:r>
              <a:rPr lang="en-AU" dirty="0"/>
              <a:t>FINANCIAL </a:t>
            </a:r>
            <a:br>
              <a:rPr lang="en-AU" dirty="0"/>
            </a:br>
            <a:r>
              <a:rPr lang="en-AU" dirty="0"/>
              <a:t>REVIEW</a:t>
            </a:r>
          </a:p>
          <a:p>
            <a:pPr lvl="2"/>
            <a:endParaRPr lang="en-AU" dirty="0"/>
          </a:p>
          <a:p>
            <a:pPr lvl="2"/>
            <a:r>
              <a:rPr lang="en-AU" dirty="0"/>
              <a:t>SALES </a:t>
            </a:r>
            <a:br>
              <a:rPr lang="en-AU" dirty="0"/>
            </a:br>
            <a:r>
              <a:rPr lang="en-AU" dirty="0"/>
              <a:t>STRATEGY</a:t>
            </a:r>
          </a:p>
          <a:p>
            <a:pPr lvl="2"/>
            <a:endParaRPr lang="en-AU" dirty="0"/>
          </a:p>
          <a:p>
            <a:pPr lvl="2"/>
            <a:r>
              <a:rPr lang="en-AU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41725025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84189" y="4077076"/>
            <a:ext cx="1765526" cy="1461765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2"/>
            <a:r>
              <a:rPr lang="en-AU" dirty="0"/>
              <a:t>Third </a:t>
            </a:r>
          </a:p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406331" y="2180697"/>
            <a:ext cx="3979985" cy="33547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889003" y="2182458"/>
            <a:ext cx="1390952" cy="1482593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2"/>
            <a:r>
              <a:rPr lang="en-AU" dirty="0"/>
              <a:t>Third</a:t>
            </a:r>
          </a:p>
          <a:p>
            <a:pPr lvl="3"/>
            <a:r>
              <a:rPr lang="en-AU" dirty="0" err="1"/>
              <a:t>melior</a:t>
            </a:r>
            <a:r>
              <a:rPr lang="en-AU" dirty="0"/>
              <a:t> non </a:t>
            </a:r>
            <a:br>
              <a:rPr lang="en-AU" dirty="0"/>
            </a:br>
            <a:r>
              <a:rPr lang="en-AU" dirty="0" err="1"/>
              <a:t>tutte</a:t>
            </a:r>
            <a:r>
              <a:rPr lang="en-AU" dirty="0"/>
              <a:t> sane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3"/>
          </p:nvPr>
        </p:nvSpPr>
        <p:spPr>
          <a:xfrm>
            <a:off x="428634" y="2182816"/>
            <a:ext cx="466725" cy="46672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35" hasCustomPrompt="1"/>
          </p:nvPr>
        </p:nvSpPr>
        <p:spPr>
          <a:xfrm>
            <a:off x="7103602" y="2182435"/>
            <a:ext cx="1390952" cy="1493732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2"/>
            <a:r>
              <a:rPr lang="en-AU" dirty="0"/>
              <a:t>Third </a:t>
            </a:r>
          </a:p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meli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or non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36"/>
          </p:nvPr>
        </p:nvSpPr>
        <p:spPr>
          <a:xfrm>
            <a:off x="6643236" y="2182816"/>
            <a:ext cx="466725" cy="46672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37" hasCustomPrompt="1"/>
          </p:nvPr>
        </p:nvSpPr>
        <p:spPr>
          <a:xfrm>
            <a:off x="6630946" y="4077096"/>
            <a:ext cx="1765526" cy="1370337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2"/>
            <a:r>
              <a:rPr lang="en-AU" dirty="0"/>
              <a:t>Third</a:t>
            </a:r>
          </a:p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17015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84188" y="2280953"/>
            <a:ext cx="3610050" cy="1762855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  <a:br>
              <a:rPr lang="en-AU" dirty="0"/>
            </a:br>
            <a:r>
              <a:rPr lang="en-AU" dirty="0"/>
              <a:t>non </a:t>
            </a:r>
            <a:r>
              <a:rPr lang="en-AU" dirty="0" err="1"/>
              <a:t>tutte</a:t>
            </a:r>
            <a:r>
              <a:rPr lang="en-AU" dirty="0"/>
              <a:t> san </a:t>
            </a:r>
            <a:r>
              <a:rPr lang="en-AU" dirty="0" err="1"/>
              <a:t>toro</a:t>
            </a:r>
            <a:r>
              <a:rPr lang="en-AU" dirty="0"/>
              <a:t> velum anon </a:t>
            </a:r>
            <a:br>
              <a:rPr lang="en-AU" dirty="0"/>
            </a:br>
            <a:r>
              <a:rPr lang="en-AU" dirty="0"/>
              <a:t>san el ease </a:t>
            </a:r>
            <a:r>
              <a:rPr lang="en-AU" dirty="0" err="1"/>
              <a:t>migliore</a:t>
            </a:r>
            <a:r>
              <a:rPr lang="en-AU" dirty="0"/>
              <a:t> ute </a:t>
            </a:r>
            <a:r>
              <a:rPr lang="en-AU" dirty="0" err="1"/>
              <a:t>dolores</a:t>
            </a:r>
            <a:endParaRPr lang="en-AU" dirty="0"/>
          </a:p>
          <a:p>
            <a:pPr lvl="3"/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4486703" y="2180673"/>
            <a:ext cx="3979985" cy="36008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1124865" y="4129145"/>
            <a:ext cx="3264256" cy="538995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</a:t>
            </a:r>
            <a:endParaRPr lang="en-AU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33"/>
          </p:nvPr>
        </p:nvSpPr>
        <p:spPr>
          <a:xfrm>
            <a:off x="495154" y="4093862"/>
            <a:ext cx="629708" cy="62970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1124865" y="4976705"/>
            <a:ext cx="3264256" cy="538995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endParaRPr lang="en-AU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495154" y="4908003"/>
            <a:ext cx="629708" cy="629708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99945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icture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>
          <a:xfrm>
            <a:off x="445641" y="2465579"/>
            <a:ext cx="1827129" cy="143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30" hasCustomPrompt="1"/>
          </p:nvPr>
        </p:nvSpPr>
        <p:spPr>
          <a:xfrm>
            <a:off x="2559483" y="2465579"/>
            <a:ext cx="1827129" cy="143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31" hasCustomPrompt="1"/>
          </p:nvPr>
        </p:nvSpPr>
        <p:spPr>
          <a:xfrm>
            <a:off x="4651907" y="2465579"/>
            <a:ext cx="1827129" cy="143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32" hasCustomPrompt="1"/>
          </p:nvPr>
        </p:nvSpPr>
        <p:spPr>
          <a:xfrm>
            <a:off x="6741908" y="2465579"/>
            <a:ext cx="1827129" cy="143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idx="33" hasCustomPrompt="1"/>
          </p:nvPr>
        </p:nvSpPr>
        <p:spPr>
          <a:xfrm>
            <a:off x="445641" y="4774168"/>
            <a:ext cx="1827129" cy="143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idx="34" hasCustomPrompt="1"/>
          </p:nvPr>
        </p:nvSpPr>
        <p:spPr>
          <a:xfrm>
            <a:off x="2559483" y="4774168"/>
            <a:ext cx="1827129" cy="143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35" hasCustomPrompt="1"/>
          </p:nvPr>
        </p:nvSpPr>
        <p:spPr>
          <a:xfrm>
            <a:off x="4664607" y="4774168"/>
            <a:ext cx="1827129" cy="143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idx="37" hasCustomPrompt="1"/>
          </p:nvPr>
        </p:nvSpPr>
        <p:spPr>
          <a:xfrm>
            <a:off x="6752963" y="4774168"/>
            <a:ext cx="1827129" cy="143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idx="38" hasCustomPrompt="1"/>
          </p:nvPr>
        </p:nvSpPr>
        <p:spPr>
          <a:xfrm>
            <a:off x="445641" y="1650008"/>
            <a:ext cx="1129159" cy="801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indent="0">
              <a:buFontTx/>
              <a:buNone/>
              <a:defRPr sz="1400" b="0" cap="none" baseline="0"/>
            </a:lvl3pPr>
          </a:lstStyle>
          <a:p>
            <a:pPr lvl="2"/>
            <a:r>
              <a:rPr lang="en-AU" dirty="0" smtClean="0"/>
              <a:t>Click icon to add pic or SmartArt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idx="39" hasCustomPrompt="1"/>
          </p:nvPr>
        </p:nvSpPr>
        <p:spPr>
          <a:xfrm>
            <a:off x="2555776" y="1650008"/>
            <a:ext cx="1129159" cy="801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indent="0">
              <a:buFontTx/>
              <a:buNone/>
              <a:defRPr sz="1400" b="0" cap="none"/>
            </a:lvl3pPr>
          </a:lstStyle>
          <a:p>
            <a:pPr lvl="2"/>
            <a:r>
              <a:rPr lang="en-AU" dirty="0" smtClean="0"/>
              <a:t>Click icon to add pic or SmartArt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idx="40" hasCustomPrompt="1"/>
          </p:nvPr>
        </p:nvSpPr>
        <p:spPr>
          <a:xfrm>
            <a:off x="4644008" y="1650008"/>
            <a:ext cx="1129159" cy="801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indent="0">
              <a:buFontTx/>
              <a:buNone/>
              <a:defRPr sz="1400" b="0" cap="none"/>
            </a:lvl3pPr>
          </a:lstStyle>
          <a:p>
            <a:pPr lvl="2"/>
            <a:r>
              <a:rPr lang="en-AU" dirty="0" smtClean="0"/>
              <a:t>Click icon to add pic or SmartArt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idx="41" hasCustomPrompt="1"/>
          </p:nvPr>
        </p:nvSpPr>
        <p:spPr>
          <a:xfrm>
            <a:off x="6804248" y="1650008"/>
            <a:ext cx="1129159" cy="801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indent="0">
              <a:buFontTx/>
              <a:buNone/>
              <a:defRPr sz="1400" b="0" cap="none"/>
            </a:lvl3pPr>
          </a:lstStyle>
          <a:p>
            <a:pPr lvl="2"/>
            <a:r>
              <a:rPr lang="en-AU" dirty="0" smtClean="0"/>
              <a:t>Click icon to add pic or SmartArt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idx="42" hasCustomPrompt="1"/>
          </p:nvPr>
        </p:nvSpPr>
        <p:spPr>
          <a:xfrm>
            <a:off x="445641" y="3979664"/>
            <a:ext cx="1129159" cy="801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indent="0">
              <a:buFontTx/>
              <a:buNone/>
              <a:defRPr sz="1400" b="0" cap="none"/>
            </a:lvl3pPr>
          </a:lstStyle>
          <a:p>
            <a:pPr lvl="2"/>
            <a:r>
              <a:rPr lang="en-AU" dirty="0" smtClean="0"/>
              <a:t>Click icon to add pic or SmartArt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idx="43" hasCustomPrompt="1"/>
          </p:nvPr>
        </p:nvSpPr>
        <p:spPr>
          <a:xfrm>
            <a:off x="2555776" y="3979664"/>
            <a:ext cx="1129159" cy="801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indent="0">
              <a:buFontTx/>
              <a:buNone/>
              <a:defRPr sz="1400" b="0" cap="none"/>
            </a:lvl3pPr>
          </a:lstStyle>
          <a:p>
            <a:pPr lvl="2"/>
            <a:r>
              <a:rPr lang="en-AU" dirty="0" smtClean="0"/>
              <a:t>Click icon to add pic or SmartArt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idx="44" hasCustomPrompt="1"/>
          </p:nvPr>
        </p:nvSpPr>
        <p:spPr>
          <a:xfrm>
            <a:off x="4644008" y="3979664"/>
            <a:ext cx="1129159" cy="801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indent="0">
              <a:buFontTx/>
              <a:buNone/>
              <a:defRPr sz="1400" b="0" cap="none"/>
            </a:lvl3pPr>
          </a:lstStyle>
          <a:p>
            <a:pPr lvl="2"/>
            <a:r>
              <a:rPr lang="en-AU" dirty="0" smtClean="0"/>
              <a:t>Click icon to add pic or SmartArt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idx="45" hasCustomPrompt="1"/>
          </p:nvPr>
        </p:nvSpPr>
        <p:spPr>
          <a:xfrm>
            <a:off x="6804248" y="3979664"/>
            <a:ext cx="1129159" cy="801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indent="0">
              <a:buFontTx/>
              <a:buNone/>
              <a:defRPr sz="1400" b="0" cap="none"/>
            </a:lvl3pPr>
          </a:lstStyle>
          <a:p>
            <a:pPr lvl="2"/>
            <a:r>
              <a:rPr lang="en-AU" dirty="0" smtClean="0"/>
              <a:t>Click icon to add pic or SmartArt</a:t>
            </a:r>
          </a:p>
        </p:txBody>
      </p:sp>
    </p:spTree>
    <p:extLst>
      <p:ext uri="{BB962C8B-B14F-4D97-AF65-F5344CB8AC3E}">
        <p14:creationId xmlns:p14="http://schemas.microsoft.com/office/powerpoint/2010/main" val="16992171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84188" y="2280929"/>
            <a:ext cx="3610050" cy="2141611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  <a:br>
              <a:rPr lang="en-AU" dirty="0"/>
            </a:br>
            <a:r>
              <a:rPr lang="en-AU" dirty="0"/>
              <a:t>non </a:t>
            </a:r>
            <a:r>
              <a:rPr lang="en-AU" dirty="0" err="1"/>
              <a:t>tutte</a:t>
            </a:r>
            <a:r>
              <a:rPr lang="en-AU" dirty="0"/>
              <a:t> san </a:t>
            </a:r>
            <a:r>
              <a:rPr lang="en-AU" dirty="0" err="1"/>
              <a:t>toro</a:t>
            </a:r>
            <a:r>
              <a:rPr lang="en-AU" dirty="0"/>
              <a:t> velum anon san </a:t>
            </a:r>
            <a:br>
              <a:rPr lang="en-AU" dirty="0"/>
            </a:br>
            <a:r>
              <a:rPr lang="en-AU" dirty="0"/>
              <a:t>el ease </a:t>
            </a:r>
            <a:r>
              <a:rPr lang="en-AU" dirty="0" err="1"/>
              <a:t>migliore</a:t>
            </a:r>
            <a:r>
              <a:rPr lang="en-AU" dirty="0"/>
              <a:t> ute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endParaRPr lang="en-AU" dirty="0"/>
          </a:p>
          <a:p>
            <a:pPr lvl="3"/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4729262" y="2180673"/>
            <a:ext cx="3737429" cy="36008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1022055" y="4262846"/>
            <a:ext cx="1348612" cy="448273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</a:t>
            </a:r>
            <a:endParaRPr lang="en-AU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33"/>
          </p:nvPr>
        </p:nvSpPr>
        <p:spPr>
          <a:xfrm>
            <a:off x="495156" y="4208790"/>
            <a:ext cx="514799" cy="51479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1022055" y="5013200"/>
            <a:ext cx="1348612" cy="448273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</a:t>
            </a:r>
            <a:endParaRPr lang="en-AU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495156" y="4959145"/>
            <a:ext cx="514799" cy="51479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36" hasCustomPrompt="1"/>
          </p:nvPr>
        </p:nvSpPr>
        <p:spPr>
          <a:xfrm>
            <a:off x="3065313" y="4262846"/>
            <a:ext cx="1348612" cy="448273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</a:t>
            </a:r>
            <a:endParaRPr lang="en-AU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37"/>
          </p:nvPr>
        </p:nvSpPr>
        <p:spPr>
          <a:xfrm>
            <a:off x="2538417" y="4208790"/>
            <a:ext cx="514799" cy="51479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38" hasCustomPrompt="1"/>
          </p:nvPr>
        </p:nvSpPr>
        <p:spPr>
          <a:xfrm>
            <a:off x="3065313" y="5013200"/>
            <a:ext cx="1348612" cy="448273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</a:t>
            </a:r>
            <a:endParaRPr lang="en-AU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39"/>
          </p:nvPr>
        </p:nvSpPr>
        <p:spPr>
          <a:xfrm>
            <a:off x="2538417" y="4959145"/>
            <a:ext cx="514799" cy="51479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756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3187096" y="2180673"/>
            <a:ext cx="2927048" cy="36008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3" hasCustomPrompt="1"/>
          </p:nvPr>
        </p:nvSpPr>
        <p:spPr>
          <a:xfrm>
            <a:off x="6183273" y="2194581"/>
            <a:ext cx="2562436" cy="4218257"/>
          </a:xfrm>
        </p:spPr>
        <p:txBody>
          <a:bodyPr wrap="none">
            <a:noAutofit/>
          </a:bodyPr>
          <a:lstStyle>
            <a:lvl3pPr>
              <a:lnSpc>
                <a:spcPts val="1860"/>
              </a:lnSpc>
              <a:spcAft>
                <a:spcPts val="0"/>
              </a:spcAft>
              <a:defRPr/>
            </a:lvl3pPr>
            <a:lvl4pPr>
              <a:lnSpc>
                <a:spcPts val="1860"/>
              </a:lnSpc>
              <a:spcAft>
                <a:spcPts val="0"/>
              </a:spcAft>
              <a:defRPr baseline="0"/>
            </a:lvl4pPr>
          </a:lstStyle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endParaRPr lang="en-AU" dirty="0"/>
          </a:p>
          <a:p>
            <a:pPr lvl="2"/>
            <a:endParaRPr lang="en-AU" dirty="0"/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</a:p>
          <a:p>
            <a:pPr lvl="2"/>
            <a:endParaRPr lang="en-AU" dirty="0"/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</a:p>
          <a:p>
            <a:pPr lvl="2"/>
            <a:endParaRPr lang="en-AU" dirty="0"/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 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" hasCustomPrompt="1"/>
          </p:nvPr>
        </p:nvSpPr>
        <p:spPr>
          <a:xfrm>
            <a:off x="457228" y="2194560"/>
            <a:ext cx="2562019" cy="3586480"/>
          </a:xfrm>
          <a:prstGeom prst="rect">
            <a:avLst/>
          </a:prstGeom>
        </p:spPr>
        <p:txBody>
          <a:bodyPr vert="horz" wrap="none" lIns="91428" tIns="45714" rIns="91428" bIns="45714" rtlCol="0">
            <a:noAutofit/>
          </a:bodyPr>
          <a:lstStyle>
            <a:lvl4pPr marL="0" marR="0" indent="0" algn="l" defTabSz="457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aseline="0"/>
            </a:lvl4pPr>
          </a:lstStyle>
          <a:p>
            <a:pPr lvl="2"/>
            <a:r>
              <a:rPr lang="en-AU" dirty="0"/>
              <a:t>Third level</a:t>
            </a:r>
          </a:p>
          <a:p>
            <a:pPr marL="0" marR="0" lvl="3" indent="0" algn="l" defTabSz="457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 err="1"/>
              <a:t>melior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san </a:t>
            </a:r>
            <a:br>
              <a:rPr lang="en-AU" dirty="0"/>
            </a:br>
            <a:r>
              <a:rPr lang="en-AU" dirty="0" err="1"/>
              <a:t>toro</a:t>
            </a:r>
            <a:r>
              <a:rPr lang="en-AU" dirty="0"/>
              <a:t> velum anon </a:t>
            </a:r>
            <a:r>
              <a:rPr lang="en-AU" dirty="0" err="1"/>
              <a:t>il</a:t>
            </a:r>
            <a:r>
              <a:rPr lang="en-AU" dirty="0"/>
              <a:t> se. </a:t>
            </a:r>
            <a:br>
              <a:rPr lang="en-AU" dirty="0"/>
            </a:br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 err="1"/>
              <a:t>melior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san to</a:t>
            </a:r>
            <a:br>
              <a:rPr lang="en-AU" dirty="0"/>
            </a:br>
            <a:r>
              <a:rPr lang="en-AU" dirty="0" err="1"/>
              <a:t>ro</a:t>
            </a:r>
            <a:r>
              <a:rPr lang="en-AU" dirty="0"/>
              <a:t> velum anon </a:t>
            </a:r>
            <a:r>
              <a:rPr lang="en-AU" dirty="0" err="1"/>
              <a:t>il</a:t>
            </a:r>
            <a:r>
              <a:rPr lang="en-AU" dirty="0"/>
              <a:t> se.</a:t>
            </a:r>
          </a:p>
        </p:txBody>
      </p:sp>
    </p:spTree>
    <p:extLst>
      <p:ext uri="{BB962C8B-B14F-4D97-AF65-F5344CB8AC3E}">
        <p14:creationId xmlns:p14="http://schemas.microsoft.com/office/powerpoint/2010/main" val="39679486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6779347" y="2000763"/>
            <a:ext cx="1251816" cy="13452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3809869"/>
            <a:ext cx="8177098" cy="2316319"/>
          </a:xfrm>
          <a:prstGeom prst="rect">
            <a:avLst/>
          </a:prstGeom>
        </p:spPr>
        <p:txBody>
          <a:bodyPr vert="horz" wrap="none" lIns="91428" tIns="45714" rIns="91428" bIns="45714" rtlCol="0">
            <a:noAutofit/>
          </a:bodyPr>
          <a:lstStyle>
            <a:lvl5pPr marL="0" marR="0" indent="0" algn="l" defTabSz="4571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4" indent="0" algn="l" defTabSz="4571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san </a:t>
            </a:r>
            <a:r>
              <a:rPr lang="en-AU" dirty="0" err="1"/>
              <a:t>toror</a:t>
            </a:r>
            <a:r>
              <a:rPr lang="en-AU" dirty="0"/>
              <a:t> velum anon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belici</a:t>
            </a:r>
            <a:r>
              <a:rPr lang="en-AU" dirty="0"/>
              <a:t> </a:t>
            </a:r>
            <a:r>
              <a:rPr lang="en-AU" dirty="0" err="1"/>
              <a:t>doro</a:t>
            </a:r>
            <a:r>
              <a:rPr lang="en-AU" dirty="0"/>
              <a:t> </a:t>
            </a:r>
            <a:r>
              <a:rPr lang="en-AU" dirty="0" err="1"/>
              <a:t>ano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 err="1"/>
              <a:t>astro</a:t>
            </a:r>
            <a:r>
              <a:rPr lang="en-AU" dirty="0"/>
              <a:t> </a:t>
            </a:r>
            <a:r>
              <a:rPr lang="en-AU" dirty="0" err="1"/>
              <a:t>il</a:t>
            </a:r>
            <a:r>
              <a:rPr lang="en-AU" dirty="0"/>
              <a:t> </a:t>
            </a:r>
            <a:r>
              <a:rPr lang="en-AU" dirty="0" err="1"/>
              <a:t>tores</a:t>
            </a:r>
            <a:r>
              <a:rPr lang="en-AU" dirty="0"/>
              <a:t> </a:t>
            </a:r>
            <a:r>
              <a:rPr lang="en-AU" dirty="0" err="1"/>
              <a:t>adde</a:t>
            </a:r>
            <a:r>
              <a:rPr lang="en-AU" dirty="0"/>
              <a:t>  </a:t>
            </a:r>
            <a:r>
              <a:rPr lang="en-AU" dirty="0" err="1"/>
              <a:t>eildolores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san </a:t>
            </a:r>
            <a:r>
              <a:rPr lang="en-AU" dirty="0" err="1"/>
              <a:t>toror</a:t>
            </a:r>
            <a:r>
              <a:rPr lang="en-AU" dirty="0"/>
              <a:t> velum anon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belici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 err="1"/>
              <a:t>doro</a:t>
            </a:r>
            <a:r>
              <a:rPr lang="en-AU" dirty="0"/>
              <a:t> </a:t>
            </a:r>
            <a:r>
              <a:rPr lang="en-AU" dirty="0" err="1"/>
              <a:t>ano</a:t>
            </a:r>
            <a:r>
              <a:rPr lang="en-AU" dirty="0"/>
              <a:t> </a:t>
            </a:r>
            <a:r>
              <a:rPr lang="en-AU" dirty="0" err="1"/>
              <a:t>astro</a:t>
            </a:r>
            <a:r>
              <a:rPr lang="en-AU" dirty="0"/>
              <a:t> </a:t>
            </a:r>
            <a:r>
              <a:rPr lang="en-AU" dirty="0" err="1"/>
              <a:t>il</a:t>
            </a:r>
            <a:r>
              <a:rPr lang="en-AU" dirty="0"/>
              <a:t> </a:t>
            </a:r>
            <a:r>
              <a:rPr lang="en-AU" dirty="0" err="1"/>
              <a:t>tores</a:t>
            </a:r>
            <a:r>
              <a:rPr lang="en-AU" dirty="0"/>
              <a:t> </a:t>
            </a:r>
            <a:r>
              <a:rPr lang="en-AU" dirty="0" err="1"/>
              <a:t>adde</a:t>
            </a:r>
            <a:r>
              <a:rPr lang="en-AU" dirty="0"/>
              <a:t> a </a:t>
            </a:r>
            <a:r>
              <a:rPr lang="en-AU" dirty="0" err="1"/>
              <a:t>eil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san </a:t>
            </a:r>
            <a:r>
              <a:rPr lang="en-AU" dirty="0" err="1"/>
              <a:t>toror</a:t>
            </a:r>
            <a:r>
              <a:rPr lang="en-AU" dirty="0"/>
              <a:t> velum anon </a:t>
            </a:r>
            <a:br>
              <a:rPr lang="en-AU" dirty="0"/>
            </a:b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belici</a:t>
            </a:r>
            <a:r>
              <a:rPr lang="en-AU" dirty="0"/>
              <a:t> </a:t>
            </a:r>
            <a:r>
              <a:rPr lang="en-AU" dirty="0" err="1"/>
              <a:t>doro</a:t>
            </a:r>
            <a:r>
              <a:rPr lang="en-AU" dirty="0"/>
              <a:t> </a:t>
            </a:r>
            <a:r>
              <a:rPr lang="en-AU" dirty="0" err="1"/>
              <a:t>ano</a:t>
            </a:r>
            <a:r>
              <a:rPr lang="en-AU" dirty="0"/>
              <a:t> </a:t>
            </a:r>
            <a:r>
              <a:rPr lang="en-AU" dirty="0" err="1"/>
              <a:t>astro</a:t>
            </a:r>
            <a:r>
              <a:rPr lang="en-AU" dirty="0"/>
              <a:t> </a:t>
            </a:r>
            <a:r>
              <a:rPr lang="en-AU" dirty="0" err="1"/>
              <a:t>il</a:t>
            </a:r>
            <a:r>
              <a:rPr lang="en-AU" dirty="0"/>
              <a:t> </a:t>
            </a:r>
            <a:r>
              <a:rPr lang="en-AU" dirty="0" err="1"/>
              <a:t>tores</a:t>
            </a:r>
            <a:r>
              <a:rPr lang="en-AU" dirty="0"/>
              <a:t> </a:t>
            </a:r>
            <a:r>
              <a:rPr lang="en-AU" dirty="0" err="1"/>
              <a:t>adde</a:t>
            </a:r>
            <a:r>
              <a:rPr lang="en-AU" dirty="0"/>
              <a:t> a </a:t>
            </a:r>
            <a:r>
              <a:rPr lang="en-AU" dirty="0" err="1"/>
              <a:t>eil</a:t>
            </a:r>
            <a:r>
              <a:rPr lang="en-AU" dirty="0"/>
              <a:t>.</a:t>
            </a:r>
          </a:p>
          <a:p>
            <a:pPr marL="0" marR="0" lvl="4" indent="0" algn="l" defTabSz="4571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san </a:t>
            </a:r>
            <a:r>
              <a:rPr lang="en-AU" dirty="0" err="1"/>
              <a:t>toror</a:t>
            </a:r>
            <a:r>
              <a:rPr lang="en-AU" dirty="0"/>
              <a:t> velum anon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belici</a:t>
            </a:r>
            <a:r>
              <a:rPr lang="en-AU" dirty="0"/>
              <a:t> </a:t>
            </a:r>
            <a:r>
              <a:rPr lang="en-AU" dirty="0" err="1"/>
              <a:t>doro</a:t>
            </a:r>
            <a:r>
              <a:rPr lang="en-AU" dirty="0"/>
              <a:t> </a:t>
            </a:r>
            <a:r>
              <a:rPr lang="en-AU" dirty="0" err="1"/>
              <a:t>ano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 err="1"/>
              <a:t>doro</a:t>
            </a:r>
            <a:r>
              <a:rPr lang="en-AU" dirty="0"/>
              <a:t> </a:t>
            </a:r>
            <a:r>
              <a:rPr lang="en-AU" dirty="0" err="1"/>
              <a:t>ano</a:t>
            </a:r>
            <a:r>
              <a:rPr lang="en-AU" dirty="0"/>
              <a:t> </a:t>
            </a:r>
            <a:r>
              <a:rPr lang="en-AU" dirty="0" err="1"/>
              <a:t>astro</a:t>
            </a:r>
            <a:r>
              <a:rPr lang="en-AU" dirty="0"/>
              <a:t> </a:t>
            </a:r>
            <a:r>
              <a:rPr lang="en-AU" dirty="0" err="1"/>
              <a:t>il</a:t>
            </a:r>
            <a:r>
              <a:rPr lang="en-AU" dirty="0"/>
              <a:t> </a:t>
            </a:r>
            <a:r>
              <a:rPr lang="en-AU" dirty="0" err="1"/>
              <a:t>tores</a:t>
            </a:r>
            <a:r>
              <a:rPr lang="en-AU" dirty="0"/>
              <a:t> </a:t>
            </a:r>
            <a:r>
              <a:rPr lang="en-AU" dirty="0" err="1"/>
              <a:t>adde</a:t>
            </a:r>
            <a:r>
              <a:rPr lang="en-AU" dirty="0"/>
              <a:t> a </a:t>
            </a:r>
            <a:r>
              <a:rPr lang="en-AU" dirty="0" err="1"/>
              <a:t>eil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san </a:t>
            </a:r>
            <a:r>
              <a:rPr lang="en-AU" dirty="0" err="1"/>
              <a:t>toror</a:t>
            </a:r>
            <a:r>
              <a:rPr lang="en-AU" dirty="0"/>
              <a:t> velum </a:t>
            </a:r>
            <a:r>
              <a:rPr lang="en-AU" dirty="0" err="1"/>
              <a:t>ano</a:t>
            </a:r>
            <a:r>
              <a:rPr lang="en-A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219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527538" y="2024323"/>
            <a:ext cx="690562" cy="688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527538" y="3045789"/>
            <a:ext cx="690562" cy="688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2"/>
          </p:nvPr>
        </p:nvSpPr>
        <p:spPr>
          <a:xfrm>
            <a:off x="527538" y="4049059"/>
            <a:ext cx="690562" cy="688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527538" y="5029931"/>
            <a:ext cx="690562" cy="688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34" hasCustomPrompt="1"/>
          </p:nvPr>
        </p:nvSpPr>
        <p:spPr>
          <a:xfrm>
            <a:off x="1444626" y="2081829"/>
            <a:ext cx="6656956" cy="556611"/>
          </a:xfrm>
        </p:spPr>
        <p:txBody>
          <a:bodyPr wrap="none">
            <a:noAutofit/>
          </a:bodyPr>
          <a:lstStyle/>
          <a:p>
            <a:pPr lvl="3"/>
            <a:r>
              <a:rPr lang="en-AU" dirty="0"/>
              <a:t>Fourth level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35" hasCustomPrompt="1"/>
          </p:nvPr>
        </p:nvSpPr>
        <p:spPr>
          <a:xfrm>
            <a:off x="1444626" y="3071381"/>
            <a:ext cx="6656956" cy="556611"/>
          </a:xfrm>
        </p:spPr>
        <p:txBody>
          <a:bodyPr wrap="none">
            <a:noAutofit/>
          </a:bodyPr>
          <a:lstStyle/>
          <a:p>
            <a:pPr lvl="3"/>
            <a:r>
              <a:rPr lang="en-AU" dirty="0"/>
              <a:t>Fourth level</a:t>
            </a:r>
          </a:p>
        </p:txBody>
      </p:sp>
      <p:sp>
        <p:nvSpPr>
          <p:cNvPr id="15" name="Content Placeholder 12"/>
          <p:cNvSpPr>
            <a:spLocks noGrp="1"/>
          </p:cNvSpPr>
          <p:nvPr>
            <p:ph sz="quarter" idx="36" hasCustomPrompt="1"/>
          </p:nvPr>
        </p:nvSpPr>
        <p:spPr>
          <a:xfrm>
            <a:off x="1444626" y="4071273"/>
            <a:ext cx="6656956" cy="556611"/>
          </a:xfrm>
        </p:spPr>
        <p:txBody>
          <a:bodyPr wrap="none">
            <a:noAutofit/>
          </a:bodyPr>
          <a:lstStyle/>
          <a:p>
            <a:pPr lvl="3"/>
            <a:r>
              <a:rPr lang="en-AU" dirty="0"/>
              <a:t>Fourth level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37" hasCustomPrompt="1"/>
          </p:nvPr>
        </p:nvSpPr>
        <p:spPr>
          <a:xfrm>
            <a:off x="1444626" y="5062949"/>
            <a:ext cx="6656956" cy="556611"/>
          </a:xfrm>
        </p:spPr>
        <p:txBody>
          <a:bodyPr wrap="none">
            <a:noAutofit/>
          </a:bodyPr>
          <a:lstStyle/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910900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4522" y="2727475"/>
            <a:ext cx="1869068" cy="3429004"/>
          </a:xfrm>
        </p:spPr>
        <p:txBody>
          <a:bodyPr wrap="none">
            <a:noAutofit/>
          </a:bodyPr>
          <a:lstStyle/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2583715" y="2727475"/>
            <a:ext cx="1869068" cy="3429004"/>
          </a:xfrm>
        </p:spPr>
        <p:txBody>
          <a:bodyPr wrap="none">
            <a:noAutofit/>
          </a:bodyPr>
          <a:lstStyle/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4776328" y="2727475"/>
            <a:ext cx="1869068" cy="3429004"/>
          </a:xfrm>
        </p:spPr>
        <p:txBody>
          <a:bodyPr wrap="none">
            <a:noAutofit/>
          </a:bodyPr>
          <a:lstStyle/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18" name="Content Placeholder 6"/>
          <p:cNvSpPr>
            <a:spLocks noGrp="1"/>
          </p:cNvSpPr>
          <p:nvPr>
            <p:ph sz="quarter" idx="20" hasCustomPrompt="1"/>
          </p:nvPr>
        </p:nvSpPr>
        <p:spPr>
          <a:xfrm>
            <a:off x="6971407" y="2727475"/>
            <a:ext cx="1869068" cy="3429004"/>
          </a:xfrm>
        </p:spPr>
        <p:txBody>
          <a:bodyPr wrap="none">
            <a:noAutofit/>
          </a:bodyPr>
          <a:lstStyle/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1" hasCustomPrompt="1"/>
          </p:nvPr>
        </p:nvSpPr>
        <p:spPr>
          <a:xfrm>
            <a:off x="30" y="1883967"/>
            <a:ext cx="2284913" cy="319663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/>
              <a:t>2010</a:t>
            </a:r>
          </a:p>
        </p:txBody>
      </p:sp>
      <p:sp>
        <p:nvSpPr>
          <p:cNvPr id="29" name="Content Placeholder 26"/>
          <p:cNvSpPr>
            <a:spLocks noGrp="1"/>
          </p:cNvSpPr>
          <p:nvPr>
            <p:ph sz="quarter" idx="22" hasCustomPrompt="1"/>
          </p:nvPr>
        </p:nvSpPr>
        <p:spPr>
          <a:xfrm>
            <a:off x="2290948" y="1883967"/>
            <a:ext cx="2284913" cy="319663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/>
              <a:t>2011</a:t>
            </a:r>
          </a:p>
        </p:txBody>
      </p:sp>
      <p:sp>
        <p:nvSpPr>
          <p:cNvPr id="30" name="Content Placeholder 26"/>
          <p:cNvSpPr>
            <a:spLocks noGrp="1"/>
          </p:cNvSpPr>
          <p:nvPr>
            <p:ph sz="quarter" idx="23" hasCustomPrompt="1"/>
          </p:nvPr>
        </p:nvSpPr>
        <p:spPr>
          <a:xfrm>
            <a:off x="4577823" y="1883967"/>
            <a:ext cx="2284913" cy="319663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/>
              <a:t>2012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24" hasCustomPrompt="1"/>
          </p:nvPr>
        </p:nvSpPr>
        <p:spPr>
          <a:xfrm>
            <a:off x="6868750" y="1883967"/>
            <a:ext cx="2284913" cy="319663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7360559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81428" y="181432"/>
            <a:ext cx="8772072" cy="6504215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3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2170269"/>
            <a:ext cx="7589158" cy="639763"/>
          </a:xfrm>
          <a:prstGeom prst="rect">
            <a:avLst/>
          </a:prstGeom>
          <a:ln>
            <a:noFill/>
          </a:ln>
        </p:spPr>
        <p:txBody>
          <a:bodyPr wrap="none" anchor="t" anchorCtr="0">
            <a:noAutofit/>
          </a:bodyPr>
          <a:lstStyle>
            <a:lvl1pPr marL="0" indent="0" algn="l">
              <a:buNone/>
              <a:defRPr sz="1800" b="0">
                <a:solidFill>
                  <a:srgbClr val="6D0020"/>
                </a:solidFill>
                <a:latin typeface="Arial"/>
                <a:cs typeface="Arial"/>
              </a:defRPr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AU" dirty="0"/>
              <a:t>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24" y="1551237"/>
            <a:ext cx="7604277" cy="653143"/>
          </a:xfrm>
        </p:spPr>
        <p:txBody>
          <a:bodyPr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AU" dirty="0"/>
              <a:t>Cover title</a:t>
            </a:r>
            <a:endParaRPr lang="en-US" dirty="0"/>
          </a:p>
        </p:txBody>
      </p:sp>
      <p:pic>
        <p:nvPicPr>
          <p:cNvPr id="6" name="Picture 5" descr="MQU_MAS_HOR_RGB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642" y="403379"/>
            <a:ext cx="1595918" cy="63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975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81428" y="181432"/>
            <a:ext cx="8772072" cy="6504215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3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2170269"/>
            <a:ext cx="7589158" cy="639763"/>
          </a:xfrm>
          <a:prstGeom prst="rect">
            <a:avLst/>
          </a:prstGeom>
          <a:ln>
            <a:noFill/>
          </a:ln>
        </p:spPr>
        <p:txBody>
          <a:bodyPr wrap="none" anchor="t" anchorCtr="0">
            <a:noAutofit/>
          </a:bodyPr>
          <a:lstStyle>
            <a:lvl1pPr marL="0" indent="0" algn="l">
              <a:buNone/>
              <a:defRPr sz="1800" b="0">
                <a:solidFill>
                  <a:srgbClr val="6D0020"/>
                </a:solidFill>
                <a:latin typeface="Arial"/>
                <a:cs typeface="Arial"/>
              </a:defRPr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AU" dirty="0"/>
              <a:t>SUBHEAD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24" y="1551237"/>
            <a:ext cx="7604277" cy="653143"/>
          </a:xfrm>
        </p:spPr>
        <p:txBody>
          <a:bodyPr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AU" dirty="0"/>
              <a:t>Cover title</a:t>
            </a:r>
            <a:endParaRPr lang="en-US" dirty="0"/>
          </a:p>
        </p:txBody>
      </p:sp>
      <p:pic>
        <p:nvPicPr>
          <p:cNvPr id="7" name="Picture 6" descr="MQU_MAS_HOR_RGB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642" y="403379"/>
            <a:ext cx="1595918" cy="637287"/>
          </a:xfrm>
          <a:prstGeom prst="rect">
            <a:avLst/>
          </a:prstGeom>
        </p:spPr>
      </p:pic>
      <p:pic>
        <p:nvPicPr>
          <p:cNvPr id="9" name="Picture 8" descr="MAC21_190.5x254_PowerPoint_Images_Cov v2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6550"/>
          <a:stretch/>
        </p:blipFill>
        <p:spPr>
          <a:xfrm>
            <a:off x="0" y="2835401"/>
            <a:ext cx="9144000" cy="3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062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1428" y="181432"/>
            <a:ext cx="8772072" cy="6504215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3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12673" y="2732541"/>
            <a:ext cx="4232738" cy="639763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>
            <a:lvl1pPr marL="0" indent="0" algn="l">
              <a:buNone/>
              <a:defRPr sz="3200" b="1" baseline="0">
                <a:latin typeface="Arial"/>
                <a:cs typeface="Arial"/>
              </a:defRPr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AU" dirty="0"/>
              <a:t>Section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12673" y="3329215"/>
            <a:ext cx="4232738" cy="496816"/>
          </a:xfrm>
          <a:prstGeom prst="rect">
            <a:avLst/>
          </a:prstGeom>
          <a:ln>
            <a:noFill/>
          </a:ln>
        </p:spPr>
        <p:txBody>
          <a:bodyPr wrap="none" anchor="t" anchorCtr="0">
            <a:noAutofit/>
          </a:bodyPr>
          <a:lstStyle>
            <a:lvl1pPr marL="0" indent="0" algn="l">
              <a:buNone/>
              <a:defRPr sz="1800" b="0">
                <a:solidFill>
                  <a:srgbClr val="6D0020"/>
                </a:solidFill>
                <a:latin typeface="Arial"/>
                <a:cs typeface="Arial"/>
              </a:defRPr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AU" dirty="0"/>
              <a:t>SUBHEAD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612696" y="6183279"/>
            <a:ext cx="4329501" cy="275580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AU" dirty="0"/>
              <a:t>DATE: 3 October 2014</a:t>
            </a:r>
          </a:p>
        </p:txBody>
      </p:sp>
      <p:pic>
        <p:nvPicPr>
          <p:cNvPr id="13" name="Picture 12" descr="MQU_MAS_HOR_RGB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642" y="403379"/>
            <a:ext cx="1595918" cy="6372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1" y="3177"/>
            <a:ext cx="3293806" cy="68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486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1448" y="181432"/>
            <a:ext cx="8781143" cy="6504215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3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51429"/>
            <a:ext cx="8229600" cy="580571"/>
          </a:xfrm>
        </p:spPr>
        <p:txBody>
          <a:bodyPr anchor="b" anchorCtr="0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AU" dirty="0"/>
              <a:t>Section title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466142" y="2031244"/>
            <a:ext cx="8224309" cy="448280"/>
          </a:xfrm>
        </p:spPr>
        <p:txBody>
          <a:bodyPr wrap="none">
            <a:no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9" name="Picture 8" descr="MQU_MAS_HOR_RGB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642" y="403379"/>
            <a:ext cx="1595918" cy="637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698" y="2590566"/>
            <a:ext cx="9169698" cy="43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978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81448" y="181453"/>
            <a:ext cx="8781143" cy="6489095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3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21183"/>
            <a:ext cx="8229600" cy="631448"/>
          </a:xfrm>
        </p:spPr>
        <p:txBody>
          <a:bodyPr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AU" dirty="0"/>
              <a:t>Section title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466360" y="2026270"/>
            <a:ext cx="8218035" cy="416983"/>
          </a:xfrm>
        </p:spPr>
        <p:txBody>
          <a:bodyPr wrap="none">
            <a:no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7" name="Picture 6" descr="MAC21_190.5x254_PowerPoint_Images_Section 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09904"/>
            <a:ext cx="9144000" cy="3552000"/>
          </a:xfrm>
          <a:prstGeom prst="rect">
            <a:avLst/>
          </a:prstGeom>
        </p:spPr>
      </p:pic>
      <p:pic>
        <p:nvPicPr>
          <p:cNvPr id="8" name="Picture 7" descr="MQU_MAS_HOR_RGB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642" y="403379"/>
            <a:ext cx="1595918" cy="63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66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, 4 Colum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23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598411" y="3474092"/>
            <a:ext cx="658813" cy="641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33"/>
          </p:nvPr>
        </p:nvSpPr>
        <p:spPr>
          <a:xfrm>
            <a:off x="2615688" y="3474092"/>
            <a:ext cx="658813" cy="641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35"/>
          </p:nvPr>
        </p:nvSpPr>
        <p:spPr>
          <a:xfrm>
            <a:off x="4637960" y="3474092"/>
            <a:ext cx="658813" cy="641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15"/>
          <p:cNvSpPr>
            <a:spLocks noGrp="1"/>
          </p:cNvSpPr>
          <p:nvPr>
            <p:ph type="pic" sz="quarter" idx="37"/>
          </p:nvPr>
        </p:nvSpPr>
        <p:spPr>
          <a:xfrm>
            <a:off x="6654184" y="3474092"/>
            <a:ext cx="658813" cy="641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147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4pPr marL="0" indent="0">
              <a:buFontTx/>
              <a:buNone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santotoe</a:t>
            </a:r>
            <a:r>
              <a:rPr lang="en-AU" dirty="0" smtClean="0"/>
              <a:t> </a:t>
            </a:r>
            <a:r>
              <a:rPr lang="en-AU" dirty="0" err="1" smtClean="0"/>
              <a:t>ehh</a:t>
            </a:r>
            <a:r>
              <a:rPr lang="en-AU" dirty="0" smtClean="0"/>
              <a:t> </a:t>
            </a:r>
            <a:r>
              <a:rPr lang="en-AU" dirty="0" err="1" smtClean="0"/>
              <a:t>asd</a:t>
            </a:r>
            <a:r>
              <a:rPr lang="en-AU" dirty="0" smtClean="0"/>
              <a:t> </a:t>
            </a:r>
            <a:r>
              <a:rPr lang="en-AU" dirty="0" err="1" smtClean="0"/>
              <a:t>gcia</a:t>
            </a:r>
            <a:r>
              <a:rPr lang="en-AU" dirty="0" smtClean="0"/>
              <a:t> </a:t>
            </a:r>
            <a:r>
              <a:rPr lang="en-AU" dirty="0" err="1" smtClean="0"/>
              <a:t>idu</a:t>
            </a:r>
            <a:r>
              <a:rPr lang="en-AU" dirty="0" smtClean="0"/>
              <a:t> </a:t>
            </a:r>
            <a:r>
              <a:rPr lang="en-AU" dirty="0" err="1" smtClean="0"/>
              <a:t>ciuw</a:t>
            </a:r>
            <a:r>
              <a:rPr lang="en-AU" dirty="0" smtClean="0"/>
              <a:t> </a:t>
            </a:r>
            <a:r>
              <a:rPr lang="en-AU" dirty="0" err="1" smtClean="0"/>
              <a:t>sfdoh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santotoe</a:t>
            </a:r>
            <a:r>
              <a:rPr lang="en-AU" dirty="0" smtClean="0"/>
              <a:t> </a:t>
            </a:r>
            <a:r>
              <a:rPr lang="en-AU" dirty="0" err="1" smtClean="0"/>
              <a:t>ehh</a:t>
            </a:r>
            <a:r>
              <a:rPr lang="en-AU" dirty="0" smtClean="0"/>
              <a:t> </a:t>
            </a:r>
            <a:r>
              <a:rPr lang="en-AU" dirty="0" err="1" smtClean="0"/>
              <a:t>asd</a:t>
            </a:r>
            <a:r>
              <a:rPr lang="en-AU" dirty="0" smtClean="0"/>
              <a:t> </a:t>
            </a:r>
            <a:r>
              <a:rPr lang="en-AU" dirty="0" err="1" smtClean="0"/>
              <a:t>gcia</a:t>
            </a:r>
            <a:r>
              <a:rPr lang="en-AU" dirty="0" smtClean="0"/>
              <a:t> </a:t>
            </a:r>
            <a:r>
              <a:rPr lang="en-AU" dirty="0" err="1" smtClean="0"/>
              <a:t>idu</a:t>
            </a:r>
            <a:r>
              <a:rPr lang="en-AU" dirty="0" smtClean="0"/>
              <a:t> </a:t>
            </a:r>
            <a:r>
              <a:rPr lang="en-AU" dirty="0" err="1" smtClean="0"/>
              <a:t>ciuw</a:t>
            </a:r>
            <a:r>
              <a:rPr lang="en-AU" dirty="0" smtClean="0"/>
              <a:t> </a:t>
            </a:r>
            <a:r>
              <a:rPr lang="en-AU" dirty="0" err="1" smtClean="0"/>
              <a:t>sfdoh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santotoe</a:t>
            </a:r>
            <a:r>
              <a:rPr lang="en-AU" dirty="0" smtClean="0"/>
              <a:t> </a:t>
            </a:r>
            <a:r>
              <a:rPr lang="en-AU" dirty="0" err="1" smtClean="0"/>
              <a:t>ehh</a:t>
            </a:r>
            <a:r>
              <a:rPr lang="en-AU" dirty="0" smtClean="0"/>
              <a:t> </a:t>
            </a:r>
            <a:r>
              <a:rPr lang="en-AU" dirty="0" err="1" smtClean="0"/>
              <a:t>asd</a:t>
            </a:r>
            <a:r>
              <a:rPr lang="en-AU" dirty="0" smtClean="0"/>
              <a:t> </a:t>
            </a:r>
            <a:r>
              <a:rPr lang="en-AU" dirty="0" err="1" smtClean="0"/>
              <a:t>gcia</a:t>
            </a:r>
            <a:r>
              <a:rPr lang="en-AU" dirty="0" smtClean="0"/>
              <a:t> </a:t>
            </a:r>
            <a:r>
              <a:rPr lang="en-AU" dirty="0" err="1" smtClean="0"/>
              <a:t>idu</a:t>
            </a:r>
            <a:r>
              <a:rPr lang="en-AU" dirty="0" smtClean="0"/>
              <a:t> </a:t>
            </a:r>
            <a:r>
              <a:rPr lang="en-AU" dirty="0" err="1" smtClean="0"/>
              <a:t>ciuw</a:t>
            </a:r>
            <a:r>
              <a:rPr lang="en-AU" dirty="0" smtClean="0"/>
              <a:t> </a:t>
            </a:r>
            <a:r>
              <a:rPr lang="en-AU" dirty="0" err="1" smtClean="0"/>
              <a:t>sfdoh</a:t>
            </a:r>
            <a:r>
              <a:rPr lang="en-AU" dirty="0" smtClean="0"/>
              <a:t>.</a:t>
            </a:r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42" hasCustomPrompt="1"/>
          </p:nvPr>
        </p:nvSpPr>
        <p:spPr>
          <a:xfrm>
            <a:off x="596921" y="4198938"/>
            <a:ext cx="1828779" cy="1617662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spcBef>
                <a:spcPts val="600"/>
              </a:spcBef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lnSpc>
                <a:spcPts val="1200"/>
              </a:lnSpc>
              <a:spcBef>
                <a:spcPts val="600"/>
              </a:spcBef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Product A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endParaRPr lang="en-AU" dirty="0" smtClean="0"/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endParaRPr lang="en-AU" dirty="0" smtClean="0"/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43" hasCustomPrompt="1"/>
          </p:nvPr>
        </p:nvSpPr>
        <p:spPr>
          <a:xfrm>
            <a:off x="2627784" y="4198938"/>
            <a:ext cx="1828779" cy="1617662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spcBef>
                <a:spcPts val="600"/>
              </a:spcBef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lnSpc>
                <a:spcPts val="1200"/>
              </a:lnSpc>
              <a:spcBef>
                <a:spcPts val="600"/>
              </a:spcBef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Product A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endParaRPr lang="en-AU" dirty="0" smtClean="0"/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endParaRPr lang="en-AU" dirty="0" smtClean="0"/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44" hasCustomPrompt="1"/>
          </p:nvPr>
        </p:nvSpPr>
        <p:spPr>
          <a:xfrm>
            <a:off x="4644008" y="4198938"/>
            <a:ext cx="1828779" cy="1617662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spcBef>
                <a:spcPts val="600"/>
              </a:spcBef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lnSpc>
                <a:spcPts val="1200"/>
              </a:lnSpc>
              <a:spcBef>
                <a:spcPts val="600"/>
              </a:spcBef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Product A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endParaRPr lang="en-AU" dirty="0" smtClean="0"/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endParaRPr lang="en-AU" dirty="0" smtClean="0"/>
          </a:p>
        </p:txBody>
      </p:sp>
      <p:sp>
        <p:nvSpPr>
          <p:cNvPr id="35" name="Text Placeholder 21"/>
          <p:cNvSpPr>
            <a:spLocks noGrp="1"/>
          </p:cNvSpPr>
          <p:nvPr>
            <p:ph type="body" sz="quarter" idx="45" hasCustomPrompt="1"/>
          </p:nvPr>
        </p:nvSpPr>
        <p:spPr>
          <a:xfrm>
            <a:off x="6674871" y="4198938"/>
            <a:ext cx="1828779" cy="1617662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spcBef>
                <a:spcPts val="600"/>
              </a:spcBef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lnSpc>
                <a:spcPts val="1200"/>
              </a:lnSpc>
              <a:spcBef>
                <a:spcPts val="600"/>
              </a:spcBef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Product A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endParaRPr lang="en-AU" dirty="0" smtClean="0"/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3770538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3909" y="1465263"/>
            <a:ext cx="8780727" cy="52181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49" y="2863021"/>
            <a:ext cx="8045752" cy="60831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Section title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41374" y="3477779"/>
            <a:ext cx="8049079" cy="459241"/>
          </a:xfrm>
        </p:spPr>
        <p:txBody>
          <a:bodyPr wrap="none"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88452" y="185720"/>
            <a:ext cx="8775290" cy="1256344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3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8" name="Picture 7" descr="MQU_MAS_HOR_RGB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642" y="403379"/>
            <a:ext cx="1595918" cy="63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924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88452" y="185720"/>
            <a:ext cx="8775290" cy="1256344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3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8" name="Picture 7" descr="MQU_MAS_HOR_RGB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642" y="403379"/>
            <a:ext cx="1595918" cy="6372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1049" y="2863021"/>
            <a:ext cx="8045752" cy="60831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Section title</a:t>
            </a:r>
            <a:endParaRPr lang="en-US" dirty="0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41374" y="3477779"/>
            <a:ext cx="8049079" cy="459241"/>
          </a:xfrm>
        </p:spPr>
        <p:txBody>
          <a:bodyPr wrap="none">
            <a:noAutofit/>
          </a:bodyPr>
          <a:lstStyle>
            <a:lvl1pPr marL="0" indent="0">
              <a:buNone/>
              <a:defRPr sz="18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694994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0908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&amp;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460376" y="2071310"/>
            <a:ext cx="6435922" cy="3948490"/>
          </a:xfrm>
          <a:prstGeom prst="rect">
            <a:avLst/>
          </a:prstGeom>
        </p:spPr>
        <p:txBody>
          <a:bodyPr/>
          <a:lstStyle>
            <a:lvl3pPr>
              <a:lnSpc>
                <a:spcPts val="13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300"/>
              </a:lnSpc>
              <a:buFontTx/>
              <a:buNone/>
              <a:defRPr lang="en-US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 </a:t>
            </a:r>
            <a:r>
              <a:rPr lang="en-AU" dirty="0" err="1" smtClean="0"/>
              <a:t>eildolores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a </a:t>
            </a:r>
            <a:r>
              <a:rPr lang="en-AU" dirty="0" err="1" smtClean="0"/>
              <a:t>eil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a </a:t>
            </a:r>
            <a:r>
              <a:rPr lang="en-AU" dirty="0" err="1" smtClean="0"/>
              <a:t>eil</a:t>
            </a:r>
            <a:r>
              <a:rPr lang="en-AU" dirty="0" smtClean="0"/>
              <a:t>.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endParaRPr lang="en-AU" dirty="0" smtClean="0"/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 </a:t>
            </a:r>
            <a:r>
              <a:rPr lang="en-AU" dirty="0" err="1" smtClean="0"/>
              <a:t>eildolores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a </a:t>
            </a:r>
            <a:r>
              <a:rPr lang="en-AU" dirty="0" err="1" smtClean="0"/>
              <a:t>eil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a </a:t>
            </a:r>
            <a:r>
              <a:rPr lang="en-AU" dirty="0" err="1" smtClean="0"/>
              <a:t>eil</a:t>
            </a:r>
            <a:r>
              <a:rPr lang="en-AU" dirty="0" smtClean="0"/>
              <a:t>.</a:t>
            </a: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1" hasCustomPrompt="1"/>
          </p:nvPr>
        </p:nvSpPr>
        <p:spPr>
          <a:xfrm>
            <a:off x="6972301" y="2064505"/>
            <a:ext cx="1524000" cy="15549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 dirty="0" smtClean="0"/>
              <a:t>Click to insert picture or SmartArt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4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ow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561899" y="1903032"/>
            <a:ext cx="962101" cy="852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r>
              <a:rPr lang="en-US" dirty="0" smtClean="0"/>
              <a:t>Click to insert picture or SmartArt</a:t>
            </a:r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1673606" y="1879933"/>
            <a:ext cx="6585101" cy="774368"/>
          </a:xfrm>
          <a:prstGeom prst="rect">
            <a:avLst/>
          </a:prstGeom>
        </p:spPr>
        <p:txBody>
          <a:bodyPr>
            <a:normAutofit/>
          </a:bodyPr>
          <a:lstStyle>
            <a:lvl3pPr>
              <a:lnSpc>
                <a:spcPts val="1300"/>
              </a:lnSpc>
              <a:defRPr>
                <a:solidFill>
                  <a:srgbClr val="800000"/>
                </a:solidFill>
              </a:defRPr>
            </a:lvl3pPr>
            <a:lvl4pPr>
              <a:lnSpc>
                <a:spcPts val="1300"/>
              </a:lnSpc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 </a:t>
            </a:r>
            <a:r>
              <a:rPr lang="en-AU" dirty="0" err="1" smtClean="0"/>
              <a:t>eildolores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6" hasCustomPrompt="1"/>
          </p:nvPr>
        </p:nvSpPr>
        <p:spPr>
          <a:xfrm>
            <a:off x="561899" y="2891160"/>
            <a:ext cx="962101" cy="852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r>
              <a:rPr lang="en-US" dirty="0" smtClean="0"/>
              <a:t>Click to insert picture or SmartArt</a:t>
            </a:r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37" hasCustomPrompt="1"/>
          </p:nvPr>
        </p:nvSpPr>
        <p:spPr>
          <a:xfrm>
            <a:off x="1673606" y="2868061"/>
            <a:ext cx="6585101" cy="774368"/>
          </a:xfrm>
          <a:prstGeom prst="rect">
            <a:avLst/>
          </a:prstGeom>
        </p:spPr>
        <p:txBody>
          <a:bodyPr>
            <a:normAutofit/>
          </a:bodyPr>
          <a:lstStyle>
            <a:lvl3pPr>
              <a:lnSpc>
                <a:spcPts val="1300"/>
              </a:lnSpc>
              <a:defRPr>
                <a:solidFill>
                  <a:srgbClr val="800000"/>
                </a:solidFill>
              </a:defRPr>
            </a:lvl3pPr>
            <a:lvl4pPr>
              <a:lnSpc>
                <a:spcPts val="1300"/>
              </a:lnSpc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 </a:t>
            </a:r>
            <a:r>
              <a:rPr lang="en-AU" dirty="0" err="1" smtClean="0"/>
              <a:t>eildolores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561899" y="3899272"/>
            <a:ext cx="962101" cy="852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r>
              <a:rPr lang="en-US" dirty="0" smtClean="0"/>
              <a:t>Click to insert picture or SmartArt</a:t>
            </a:r>
            <a:endParaRPr lang="en-US" dirty="0"/>
          </a:p>
        </p:txBody>
      </p:sp>
      <p:sp>
        <p:nvSpPr>
          <p:cNvPr id="16" name="Content Placeholder 6"/>
          <p:cNvSpPr>
            <a:spLocks noGrp="1"/>
          </p:cNvSpPr>
          <p:nvPr>
            <p:ph sz="quarter" idx="39" hasCustomPrompt="1"/>
          </p:nvPr>
        </p:nvSpPr>
        <p:spPr>
          <a:xfrm>
            <a:off x="1673606" y="3876173"/>
            <a:ext cx="6585101" cy="774368"/>
          </a:xfrm>
          <a:prstGeom prst="rect">
            <a:avLst/>
          </a:prstGeom>
        </p:spPr>
        <p:txBody>
          <a:bodyPr>
            <a:normAutofit/>
          </a:bodyPr>
          <a:lstStyle>
            <a:lvl3pPr>
              <a:lnSpc>
                <a:spcPts val="1300"/>
              </a:lnSpc>
              <a:defRPr>
                <a:solidFill>
                  <a:srgbClr val="800000"/>
                </a:solidFill>
              </a:defRPr>
            </a:lvl3pPr>
            <a:lvl4pPr>
              <a:lnSpc>
                <a:spcPts val="1300"/>
              </a:lnSpc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 </a:t>
            </a:r>
            <a:r>
              <a:rPr lang="en-AU" dirty="0" err="1" smtClean="0"/>
              <a:t>eildolores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40" hasCustomPrompt="1"/>
          </p:nvPr>
        </p:nvSpPr>
        <p:spPr>
          <a:xfrm>
            <a:off x="561899" y="4887400"/>
            <a:ext cx="962101" cy="852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r>
              <a:rPr lang="en-US" dirty="0" smtClean="0"/>
              <a:t>Click to insert picture or SmartArt</a:t>
            </a:r>
            <a:endParaRPr lang="en-US" dirty="0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41" hasCustomPrompt="1"/>
          </p:nvPr>
        </p:nvSpPr>
        <p:spPr>
          <a:xfrm>
            <a:off x="1673606" y="4864301"/>
            <a:ext cx="6585101" cy="774368"/>
          </a:xfrm>
          <a:prstGeom prst="rect">
            <a:avLst/>
          </a:prstGeom>
        </p:spPr>
        <p:txBody>
          <a:bodyPr>
            <a:normAutofit/>
          </a:bodyPr>
          <a:lstStyle>
            <a:lvl3pPr>
              <a:lnSpc>
                <a:spcPts val="1300"/>
              </a:lnSpc>
              <a:defRPr>
                <a:solidFill>
                  <a:srgbClr val="800000"/>
                </a:solidFill>
              </a:defRPr>
            </a:lvl3pPr>
            <a:lvl4pPr>
              <a:lnSpc>
                <a:spcPts val="1300"/>
              </a:lnSpc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 </a:t>
            </a:r>
            <a:r>
              <a:rPr lang="en-AU" dirty="0" err="1" smtClean="0"/>
              <a:t>eildolores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4459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37" hasCustomPrompt="1"/>
          </p:nvPr>
        </p:nvSpPr>
        <p:spPr>
          <a:xfrm>
            <a:off x="2501722" y="2007808"/>
            <a:ext cx="3999469" cy="36659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to insert picture or SmartArt</a:t>
            </a:r>
            <a:endParaRPr lang="en-US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42" hasCustomPrompt="1"/>
          </p:nvPr>
        </p:nvSpPr>
        <p:spPr>
          <a:xfrm>
            <a:off x="558821" y="2001838"/>
            <a:ext cx="1920703" cy="731686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200"/>
              </a:lnSpc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Product A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endParaRPr lang="en-AU" dirty="0" smtClean="0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43" hasCustomPrompt="1"/>
          </p:nvPr>
        </p:nvSpPr>
        <p:spPr>
          <a:xfrm>
            <a:off x="558821" y="2944816"/>
            <a:ext cx="1920703" cy="731686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200"/>
              </a:lnSpc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Product B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endParaRPr lang="en-AU" dirty="0" smtClean="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44" hasCustomPrompt="1"/>
          </p:nvPr>
        </p:nvSpPr>
        <p:spPr>
          <a:xfrm>
            <a:off x="558821" y="3887794"/>
            <a:ext cx="1920703" cy="731686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200"/>
              </a:lnSpc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Product C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endParaRPr lang="en-AU" dirty="0" smtClean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45" hasCustomPrompt="1"/>
          </p:nvPr>
        </p:nvSpPr>
        <p:spPr>
          <a:xfrm>
            <a:off x="558821" y="4830771"/>
            <a:ext cx="1920703" cy="731686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200"/>
              </a:lnSpc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Product D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endParaRPr lang="en-AU" dirty="0" smtClean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46" hasCustomPrompt="1"/>
          </p:nvPr>
        </p:nvSpPr>
        <p:spPr>
          <a:xfrm>
            <a:off x="6664424" y="2001838"/>
            <a:ext cx="1920703" cy="731686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200"/>
              </a:lnSpc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Product E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endParaRPr lang="en-AU" dirty="0" smtClean="0"/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47" hasCustomPrompt="1"/>
          </p:nvPr>
        </p:nvSpPr>
        <p:spPr>
          <a:xfrm>
            <a:off x="6664424" y="2944816"/>
            <a:ext cx="1920703" cy="731686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200"/>
              </a:lnSpc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Product F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endParaRPr lang="en-AU" dirty="0" smtClean="0"/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48" hasCustomPrompt="1"/>
          </p:nvPr>
        </p:nvSpPr>
        <p:spPr>
          <a:xfrm>
            <a:off x="6664424" y="3887794"/>
            <a:ext cx="1920703" cy="731686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200"/>
              </a:lnSpc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Product G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endParaRPr lang="en-AU" dirty="0" smtClean="0"/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49" hasCustomPrompt="1"/>
          </p:nvPr>
        </p:nvSpPr>
        <p:spPr>
          <a:xfrm>
            <a:off x="6664424" y="4830771"/>
            <a:ext cx="1920703" cy="731686"/>
          </a:xfrm>
          <a:prstGeom prst="rect">
            <a:avLst/>
          </a:prstGeom>
        </p:spPr>
        <p:txBody>
          <a:bodyPr lIns="0" tIns="72000" rIns="0" bIns="0"/>
          <a:lstStyle>
            <a:lvl3pPr>
              <a:lnSpc>
                <a:spcPts val="1200"/>
              </a:lnSpc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200"/>
              </a:lnSpc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Product H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747633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5744" y="3973965"/>
            <a:ext cx="1898876" cy="1916112"/>
          </a:xfrm>
          <a:prstGeom prst="rect">
            <a:avLst/>
          </a:prstGeom>
        </p:spPr>
        <p:txBody>
          <a:bodyPr/>
          <a:lstStyle>
            <a:lvl3pPr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anon </a:t>
            </a:r>
            <a:r>
              <a:rPr lang="en-AU" dirty="0" err="1" smtClean="0"/>
              <a:t>santoro</a:t>
            </a:r>
            <a:r>
              <a:rPr lang="en-AU" dirty="0" smtClean="0"/>
              <a:t> </a:t>
            </a:r>
            <a:r>
              <a:rPr lang="en-AU" dirty="0" err="1" smtClean="0"/>
              <a:t>alla</a:t>
            </a:r>
            <a:endParaRPr lang="en-AU" dirty="0" smtClean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30" hasCustomPrompt="1"/>
          </p:nvPr>
        </p:nvSpPr>
        <p:spPr>
          <a:xfrm>
            <a:off x="2580576" y="3973965"/>
            <a:ext cx="1898876" cy="1916112"/>
          </a:xfrm>
          <a:prstGeom prst="rect">
            <a:avLst/>
          </a:prstGeom>
        </p:spPr>
        <p:txBody>
          <a:bodyPr/>
          <a:lstStyle>
            <a:lvl3pPr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anon </a:t>
            </a:r>
            <a:r>
              <a:rPr lang="en-AU" dirty="0" err="1" smtClean="0"/>
              <a:t>santoro</a:t>
            </a:r>
            <a:r>
              <a:rPr lang="en-AU" dirty="0" smtClean="0"/>
              <a:t> </a:t>
            </a:r>
            <a:r>
              <a:rPr lang="en-AU" dirty="0" err="1" smtClean="0"/>
              <a:t>alla</a:t>
            </a:r>
            <a:endParaRPr lang="en-AU" dirty="0" smtClean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31" hasCustomPrompt="1"/>
          </p:nvPr>
        </p:nvSpPr>
        <p:spPr>
          <a:xfrm>
            <a:off x="4695408" y="3973965"/>
            <a:ext cx="1898876" cy="1916112"/>
          </a:xfrm>
          <a:prstGeom prst="rect">
            <a:avLst/>
          </a:prstGeom>
        </p:spPr>
        <p:txBody>
          <a:bodyPr/>
          <a:lstStyle>
            <a:lvl3pPr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anon </a:t>
            </a:r>
            <a:r>
              <a:rPr lang="en-AU" dirty="0" err="1" smtClean="0"/>
              <a:t>santoro</a:t>
            </a:r>
            <a:r>
              <a:rPr lang="en-AU" dirty="0" smtClean="0"/>
              <a:t> </a:t>
            </a:r>
            <a:r>
              <a:rPr lang="en-AU" dirty="0" err="1" smtClean="0"/>
              <a:t>alla</a:t>
            </a:r>
            <a:endParaRPr lang="en-AU" dirty="0" smtClean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32" hasCustomPrompt="1"/>
          </p:nvPr>
        </p:nvSpPr>
        <p:spPr>
          <a:xfrm>
            <a:off x="6810240" y="3973965"/>
            <a:ext cx="1898876" cy="1916112"/>
          </a:xfrm>
          <a:prstGeom prst="rect">
            <a:avLst/>
          </a:prstGeom>
        </p:spPr>
        <p:txBody>
          <a:bodyPr/>
          <a:lstStyle>
            <a:lvl3pPr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anon </a:t>
            </a:r>
            <a:r>
              <a:rPr lang="en-AU" dirty="0" err="1" smtClean="0"/>
              <a:t>santoro</a:t>
            </a:r>
            <a:r>
              <a:rPr lang="en-AU" dirty="0" smtClean="0"/>
              <a:t> </a:t>
            </a:r>
            <a:r>
              <a:rPr lang="en-AU" dirty="0" err="1" smtClean="0"/>
              <a:t>alla</a:t>
            </a:r>
            <a:endParaRPr lang="en-AU" dirty="0" smtClean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45204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20" hasCustomPrompt="1"/>
          </p:nvPr>
        </p:nvSpPr>
        <p:spPr>
          <a:xfrm>
            <a:off x="477609" y="2116138"/>
            <a:ext cx="1887009" cy="1790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 baseline="0"/>
            </a:lvl1pPr>
          </a:lstStyle>
          <a:p>
            <a:r>
              <a:rPr lang="en-US" dirty="0" smtClean="0"/>
              <a:t>Click to insert picture or SmartArt</a:t>
            </a:r>
            <a:endParaRPr lang="en-US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2116138"/>
            <a:ext cx="1887009" cy="17907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050"/>
            </a:lvl1pPr>
          </a:lstStyle>
          <a:p>
            <a:r>
              <a:rPr lang="en-US" dirty="0" smtClean="0"/>
              <a:t>Click to insert picture or SmartArt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22" hasCustomPrompt="1"/>
          </p:nvPr>
        </p:nvSpPr>
        <p:spPr>
          <a:xfrm>
            <a:off x="4644008" y="2116138"/>
            <a:ext cx="1887009" cy="17907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050"/>
            </a:lvl1pPr>
          </a:lstStyle>
          <a:p>
            <a:r>
              <a:rPr lang="en-US" dirty="0" smtClean="0"/>
              <a:t>Click to insert picture or SmartArt</a:t>
            </a:r>
          </a:p>
          <a:p>
            <a:endParaRPr lang="en-US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72244" y="3978879"/>
            <a:ext cx="1898424" cy="1917550"/>
          </a:xfrm>
          <a:prstGeom prst="rect">
            <a:avLst/>
          </a:prstGeom>
        </p:spPr>
        <p:txBody>
          <a:bodyPr/>
          <a:lstStyle>
            <a:lvl2pPr marL="266700" indent="0">
              <a:buFontTx/>
              <a:buNone/>
              <a:defRPr/>
            </a:lvl2pPr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/>
            </a:lvl5pPr>
          </a:lstStyle>
          <a:p>
            <a:pPr lvl="1"/>
            <a:r>
              <a:rPr lang="en-AU" dirty="0" smtClean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2555776" y="3978879"/>
            <a:ext cx="1898424" cy="1917550"/>
          </a:xfrm>
          <a:prstGeom prst="rect">
            <a:avLst/>
          </a:prstGeom>
        </p:spPr>
        <p:txBody>
          <a:bodyPr/>
          <a:lstStyle>
            <a:lvl2pPr marL="266700" indent="0">
              <a:buFontTx/>
              <a:buNone/>
              <a:defRPr/>
            </a:lvl2pPr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/>
            </a:lvl5pPr>
          </a:lstStyle>
          <a:p>
            <a:pPr lvl="1"/>
            <a:r>
              <a:rPr lang="en-AU" dirty="0" smtClean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4644008" y="3978879"/>
            <a:ext cx="1898424" cy="1917550"/>
          </a:xfrm>
          <a:prstGeom prst="rect">
            <a:avLst/>
          </a:prstGeom>
        </p:spPr>
        <p:txBody>
          <a:bodyPr/>
          <a:lstStyle>
            <a:lvl2pPr marL="266700" indent="0">
              <a:buFontTx/>
              <a:buNone/>
              <a:defRPr/>
            </a:lvl2pPr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/>
            </a:lvl5pPr>
          </a:lstStyle>
          <a:p>
            <a:pPr lvl="1"/>
            <a:r>
              <a:rPr lang="en-AU" dirty="0" smtClean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727540" y="3978879"/>
            <a:ext cx="1898424" cy="1917550"/>
          </a:xfrm>
          <a:prstGeom prst="rect">
            <a:avLst/>
          </a:prstGeom>
        </p:spPr>
        <p:txBody>
          <a:bodyPr/>
          <a:lstStyle>
            <a:lvl2pPr marL="266700" indent="0">
              <a:buFontTx/>
              <a:buNone/>
              <a:defRPr/>
            </a:lvl2pPr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/>
            </a:lvl5pPr>
          </a:lstStyle>
          <a:p>
            <a:pPr lvl="1"/>
            <a:r>
              <a:rPr lang="en-AU" dirty="0" smtClean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23" hasCustomPrompt="1"/>
          </p:nvPr>
        </p:nvSpPr>
        <p:spPr>
          <a:xfrm>
            <a:off x="6722175" y="2116138"/>
            <a:ext cx="1887009" cy="17907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050"/>
            </a:lvl1pPr>
          </a:lstStyle>
          <a:p>
            <a:r>
              <a:rPr lang="en-US" dirty="0" smtClean="0"/>
              <a:t>Click to insert picture or SmartArt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16140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63356" y="1920626"/>
            <a:ext cx="3440343" cy="275297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lang="en-US" dirty="0" smtClean="0"/>
              <a:t>Click to insert picture or SmartArt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30" hasCustomPrompt="1"/>
          </p:nvPr>
        </p:nvSpPr>
        <p:spPr>
          <a:xfrm>
            <a:off x="4373223" y="1940653"/>
            <a:ext cx="3846436" cy="1335164"/>
          </a:xfrm>
          <a:prstGeom prst="rect">
            <a:avLst/>
          </a:prstGeom>
        </p:spPr>
        <p:txBody>
          <a:bodyPr/>
          <a:lstStyle>
            <a:lvl2pPr marL="266700" indent="0">
              <a:buFontTx/>
              <a:buNone/>
              <a:defRPr/>
            </a:lvl2pPr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/>
            </a:lvl5pPr>
          </a:lstStyle>
          <a:p>
            <a:pPr lvl="1"/>
            <a:r>
              <a:rPr lang="en-AU" dirty="0" smtClean="0"/>
              <a:t>Second level</a:t>
            </a:r>
          </a:p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4409537" y="3684737"/>
            <a:ext cx="2183996" cy="414745"/>
          </a:xfrm>
          <a:prstGeom prst="rect">
            <a:avLst/>
          </a:prstGeom>
        </p:spPr>
        <p:txBody>
          <a:bodyPr/>
          <a:lstStyle>
            <a:lvl3pPr marL="723900" indent="0" algn="ctr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409536" y="4209220"/>
            <a:ext cx="2338299" cy="447258"/>
          </a:xfrm>
          <a:prstGeom prst="rect">
            <a:avLst/>
          </a:prstGeom>
        </p:spPr>
        <p:txBody>
          <a:bodyPr/>
          <a:lstStyle>
            <a:lvl3pPr marL="723900" indent="0" algn="ctr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33" hasCustomPrompt="1"/>
          </p:nvPr>
        </p:nvSpPr>
        <p:spPr>
          <a:xfrm>
            <a:off x="4409537" y="4725143"/>
            <a:ext cx="1293780" cy="532889"/>
          </a:xfrm>
          <a:prstGeom prst="rect">
            <a:avLst/>
          </a:prstGeom>
        </p:spPr>
        <p:txBody>
          <a:bodyPr/>
          <a:lstStyle>
            <a:lvl3pPr marL="723900" indent="0" algn="ctr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4409537" y="5247002"/>
            <a:ext cx="2284886" cy="490046"/>
          </a:xfrm>
          <a:prstGeom prst="rect">
            <a:avLst/>
          </a:prstGeom>
        </p:spPr>
        <p:txBody>
          <a:bodyPr/>
          <a:lstStyle>
            <a:lvl3pPr marL="723900" indent="0" algn="ctr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278730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50333" y="1924712"/>
            <a:ext cx="8061476" cy="501953"/>
          </a:xfrm>
          <a:prstGeom prst="rect">
            <a:avLst/>
          </a:prstGeom>
          <a:solidFill>
            <a:srgbClr val="6D0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50333" y="3013287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50333" y="3684816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50333" y="4356345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50333" y="5027874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50333" y="5699401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659191" y="2057234"/>
            <a:ext cx="1505857" cy="333148"/>
          </a:xfrm>
          <a:prstGeom prst="rect">
            <a:avLst/>
          </a:prstGeom>
        </p:spPr>
        <p:txBody>
          <a:bodyPr>
            <a:noAutofit/>
          </a:bodyPr>
          <a:lstStyle>
            <a:lvl3pPr marL="0" indent="0" algn="l">
              <a:buFontTx/>
              <a:buNone/>
              <a:defRPr sz="1400">
                <a:solidFill>
                  <a:srgbClr val="FFFFFF"/>
                </a:solidFill>
              </a:defRPr>
            </a:lvl3pPr>
          </a:lstStyle>
          <a:p>
            <a:pPr lvl="2"/>
            <a:r>
              <a:rPr lang="en-AU" dirty="0" smtClean="0"/>
              <a:t>SUBJECT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322041" y="2057234"/>
            <a:ext cx="1373036" cy="333148"/>
          </a:xfrm>
          <a:prstGeom prst="rect">
            <a:avLst/>
          </a:prstGeom>
        </p:spPr>
        <p:txBody>
          <a:bodyPr>
            <a:noAutofit/>
          </a:bodyPr>
          <a:lstStyle>
            <a:lvl3pPr marL="723900" indent="0" algn="ctr">
              <a:buFontTx/>
              <a:buNone/>
              <a:defRPr lang="en-AU" sz="1400" b="0" kern="1200" cap="none" dirty="0" smtClean="0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SUBJECT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960928" y="2057234"/>
            <a:ext cx="1373036" cy="333148"/>
          </a:xfrm>
          <a:prstGeom prst="rect">
            <a:avLst/>
          </a:prstGeom>
        </p:spPr>
        <p:txBody>
          <a:bodyPr>
            <a:noAutofit/>
          </a:bodyPr>
          <a:lstStyle>
            <a:lvl3pPr marL="723900" indent="0" algn="ctr">
              <a:buFontTx/>
              <a:buNone/>
              <a:defRPr lang="en-AU" sz="1400" b="0" kern="1200" cap="none" dirty="0" smtClean="0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SUBJECT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99815" y="2057234"/>
            <a:ext cx="1373036" cy="333148"/>
          </a:xfrm>
          <a:prstGeom prst="rect">
            <a:avLst/>
          </a:prstGeom>
        </p:spPr>
        <p:txBody>
          <a:bodyPr>
            <a:noAutofit/>
          </a:bodyPr>
          <a:lstStyle>
            <a:lvl3pPr marL="723900" indent="0" algn="ctr">
              <a:buFontTx/>
              <a:buNone/>
              <a:defRPr lang="en-AU" sz="1400" b="0" kern="1200" cap="none" dirty="0" smtClean="0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SUBJECT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238700" y="2057234"/>
            <a:ext cx="1373036" cy="333148"/>
          </a:xfrm>
          <a:prstGeom prst="rect">
            <a:avLst/>
          </a:prstGeom>
        </p:spPr>
        <p:txBody>
          <a:bodyPr>
            <a:noAutofit/>
          </a:bodyPr>
          <a:lstStyle>
            <a:lvl3pPr marL="723900" indent="0" algn="ctr">
              <a:buFontTx/>
              <a:buNone/>
              <a:defRPr lang="en-AU" sz="1400" b="0" kern="1200" cap="none" dirty="0" smtClean="0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SUBJECT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36"/>
          </p:nvPr>
        </p:nvSpPr>
        <p:spPr>
          <a:xfrm>
            <a:off x="2787650" y="2480868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37"/>
          </p:nvPr>
        </p:nvSpPr>
        <p:spPr>
          <a:xfrm>
            <a:off x="2787650" y="3116808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7" name="Picture Placeholder 24"/>
          <p:cNvSpPr>
            <a:spLocks noGrp="1"/>
          </p:cNvSpPr>
          <p:nvPr>
            <p:ph type="pic" sz="quarter" idx="38"/>
          </p:nvPr>
        </p:nvSpPr>
        <p:spPr>
          <a:xfrm>
            <a:off x="2787650" y="3764880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39"/>
          </p:nvPr>
        </p:nvSpPr>
        <p:spPr>
          <a:xfrm>
            <a:off x="2787650" y="4473432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9" name="Picture Placeholder 24"/>
          <p:cNvSpPr>
            <a:spLocks noGrp="1"/>
          </p:cNvSpPr>
          <p:nvPr>
            <p:ph type="pic" sz="quarter" idx="40"/>
          </p:nvPr>
        </p:nvSpPr>
        <p:spPr>
          <a:xfrm>
            <a:off x="2787650" y="5139080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Picture Placeholder 24"/>
          <p:cNvSpPr>
            <a:spLocks noGrp="1"/>
          </p:cNvSpPr>
          <p:nvPr>
            <p:ph type="pic" sz="quarter" idx="41"/>
          </p:nvPr>
        </p:nvSpPr>
        <p:spPr>
          <a:xfrm>
            <a:off x="4427984" y="2480868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9" name="Picture Placeholder 24"/>
          <p:cNvSpPr>
            <a:spLocks noGrp="1"/>
          </p:cNvSpPr>
          <p:nvPr>
            <p:ph type="pic" sz="quarter" idx="42"/>
          </p:nvPr>
        </p:nvSpPr>
        <p:spPr>
          <a:xfrm>
            <a:off x="4427984" y="3116808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Picture Placeholder 24"/>
          <p:cNvSpPr>
            <a:spLocks noGrp="1"/>
          </p:cNvSpPr>
          <p:nvPr>
            <p:ph type="pic" sz="quarter" idx="43"/>
          </p:nvPr>
        </p:nvSpPr>
        <p:spPr>
          <a:xfrm>
            <a:off x="4427984" y="3764880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44"/>
          </p:nvPr>
        </p:nvSpPr>
        <p:spPr>
          <a:xfrm>
            <a:off x="4427984" y="4473432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45"/>
          </p:nvPr>
        </p:nvSpPr>
        <p:spPr>
          <a:xfrm>
            <a:off x="4427984" y="5139080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3" name="Picture Placeholder 24"/>
          <p:cNvSpPr>
            <a:spLocks noGrp="1"/>
          </p:cNvSpPr>
          <p:nvPr>
            <p:ph type="pic" sz="quarter" idx="46"/>
          </p:nvPr>
        </p:nvSpPr>
        <p:spPr>
          <a:xfrm>
            <a:off x="6084168" y="2480868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Picture Placeholder 24"/>
          <p:cNvSpPr>
            <a:spLocks noGrp="1"/>
          </p:cNvSpPr>
          <p:nvPr>
            <p:ph type="pic" sz="quarter" idx="47"/>
          </p:nvPr>
        </p:nvSpPr>
        <p:spPr>
          <a:xfrm>
            <a:off x="6084168" y="3116808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5" name="Picture Placeholder 24"/>
          <p:cNvSpPr>
            <a:spLocks noGrp="1"/>
          </p:cNvSpPr>
          <p:nvPr>
            <p:ph type="pic" sz="quarter" idx="48"/>
          </p:nvPr>
        </p:nvSpPr>
        <p:spPr>
          <a:xfrm>
            <a:off x="6084168" y="3764880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Picture Placeholder 24"/>
          <p:cNvSpPr>
            <a:spLocks noGrp="1"/>
          </p:cNvSpPr>
          <p:nvPr>
            <p:ph type="pic" sz="quarter" idx="49"/>
          </p:nvPr>
        </p:nvSpPr>
        <p:spPr>
          <a:xfrm>
            <a:off x="6084168" y="4473432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7" name="Picture Placeholder 24"/>
          <p:cNvSpPr>
            <a:spLocks noGrp="1"/>
          </p:cNvSpPr>
          <p:nvPr>
            <p:ph type="pic" sz="quarter" idx="50"/>
          </p:nvPr>
        </p:nvSpPr>
        <p:spPr>
          <a:xfrm>
            <a:off x="6084168" y="5139080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Picture Placeholder 24"/>
          <p:cNvSpPr>
            <a:spLocks noGrp="1"/>
          </p:cNvSpPr>
          <p:nvPr>
            <p:ph type="pic" sz="quarter" idx="51"/>
          </p:nvPr>
        </p:nvSpPr>
        <p:spPr>
          <a:xfrm>
            <a:off x="7724502" y="2480868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9" name="Picture Placeholder 24"/>
          <p:cNvSpPr>
            <a:spLocks noGrp="1"/>
          </p:cNvSpPr>
          <p:nvPr>
            <p:ph type="pic" sz="quarter" idx="52"/>
          </p:nvPr>
        </p:nvSpPr>
        <p:spPr>
          <a:xfrm>
            <a:off x="7724502" y="3116808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0" name="Picture Placeholder 24"/>
          <p:cNvSpPr>
            <a:spLocks noGrp="1"/>
          </p:cNvSpPr>
          <p:nvPr>
            <p:ph type="pic" sz="quarter" idx="53"/>
          </p:nvPr>
        </p:nvSpPr>
        <p:spPr>
          <a:xfrm>
            <a:off x="7724502" y="3764880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1" name="Picture Placeholder 24"/>
          <p:cNvSpPr>
            <a:spLocks noGrp="1"/>
          </p:cNvSpPr>
          <p:nvPr>
            <p:ph type="pic" sz="quarter" idx="54"/>
          </p:nvPr>
        </p:nvSpPr>
        <p:spPr>
          <a:xfrm>
            <a:off x="7724502" y="4473432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2" name="Picture Placeholder 24"/>
          <p:cNvSpPr>
            <a:spLocks noGrp="1"/>
          </p:cNvSpPr>
          <p:nvPr>
            <p:ph type="pic" sz="quarter" idx="55"/>
          </p:nvPr>
        </p:nvSpPr>
        <p:spPr>
          <a:xfrm>
            <a:off x="7724502" y="5139080"/>
            <a:ext cx="453874" cy="45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4" name="Text Placeholder 2"/>
          <p:cNvSpPr>
            <a:spLocks noGrp="1"/>
          </p:cNvSpPr>
          <p:nvPr>
            <p:ph idx="1" hasCustomPrompt="1"/>
          </p:nvPr>
        </p:nvSpPr>
        <p:spPr>
          <a:xfrm>
            <a:off x="479482" y="2528757"/>
            <a:ext cx="2127519" cy="430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idx="56" hasCustomPrompt="1"/>
          </p:nvPr>
        </p:nvSpPr>
        <p:spPr>
          <a:xfrm>
            <a:off x="479482" y="3140968"/>
            <a:ext cx="2127519" cy="430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idx="57" hasCustomPrompt="1"/>
          </p:nvPr>
        </p:nvSpPr>
        <p:spPr>
          <a:xfrm>
            <a:off x="479482" y="3789040"/>
            <a:ext cx="2127519" cy="430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idx="58" hasCustomPrompt="1"/>
          </p:nvPr>
        </p:nvSpPr>
        <p:spPr>
          <a:xfrm>
            <a:off x="479482" y="4452051"/>
            <a:ext cx="2127519" cy="430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idx="59" hasCustomPrompt="1"/>
          </p:nvPr>
        </p:nvSpPr>
        <p:spPr>
          <a:xfrm>
            <a:off x="479482" y="5150846"/>
            <a:ext cx="2127519" cy="430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140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45641" y="1728979"/>
            <a:ext cx="8266559" cy="4519421"/>
          </a:xfrm>
          <a:prstGeom prst="rect">
            <a:avLst/>
          </a:prstGeom>
        </p:spPr>
        <p:txBody>
          <a:bodyPr vert="horz" lIns="91440" tIns="45720" rIns="91440" bIns="45720" numCol="2" spcCol="540000" rtlCol="0">
            <a:normAutofit/>
          </a:bodyPr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86642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22" name="Content Placeholder 6"/>
          <p:cNvSpPr>
            <a:spLocks noGrp="1"/>
          </p:cNvSpPr>
          <p:nvPr userDrawn="1">
            <p:ph sz="quarter" idx="32" hasCustomPrompt="1"/>
          </p:nvPr>
        </p:nvSpPr>
        <p:spPr>
          <a:xfrm>
            <a:off x="1395186" y="1608212"/>
            <a:ext cx="1513114" cy="1338188"/>
          </a:xfrm>
          <a:prstGeom prst="rect">
            <a:avLst/>
          </a:prstGeom>
        </p:spPr>
        <p:txBody>
          <a:bodyPr/>
          <a:lstStyle>
            <a:lvl3pPr marL="0" indent="0" algn="l">
              <a:lnSpc>
                <a:spcPts val="1200"/>
              </a:lnSpc>
              <a:buFontTx/>
              <a:buNone/>
              <a:defRPr sz="1600" b="0" i="0" cap="none" baseline="0">
                <a:solidFill>
                  <a:schemeClr val="tx1"/>
                </a:solidFill>
              </a:defRPr>
            </a:lvl3pPr>
            <a:lvl4pPr>
              <a:lnSpc>
                <a:spcPts val="1200"/>
              </a:lnSpc>
              <a:defRPr sz="1000"/>
            </a:lvl4pPr>
          </a:lstStyle>
          <a:p>
            <a:pPr lvl="2"/>
            <a:r>
              <a:rPr lang="en-AU" dirty="0" smtClean="0"/>
              <a:t>Click to insert picture or SmartArt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3153406" y="1599001"/>
            <a:ext cx="4623527" cy="1360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velum.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33" hasCustomPrompt="1"/>
          </p:nvPr>
        </p:nvSpPr>
        <p:spPr>
          <a:xfrm>
            <a:off x="1395186" y="3128971"/>
            <a:ext cx="1513114" cy="1338188"/>
          </a:xfrm>
          <a:prstGeom prst="rect">
            <a:avLst/>
          </a:prstGeom>
        </p:spPr>
        <p:txBody>
          <a:bodyPr/>
          <a:lstStyle>
            <a:lvl3pPr marL="0" indent="0" algn="l">
              <a:lnSpc>
                <a:spcPts val="1200"/>
              </a:lnSpc>
              <a:buFontTx/>
              <a:buNone/>
              <a:defRPr sz="1600" b="0" i="0" cap="none" baseline="0">
                <a:solidFill>
                  <a:schemeClr val="tx1"/>
                </a:solidFill>
              </a:defRPr>
            </a:lvl3pPr>
            <a:lvl4pPr>
              <a:lnSpc>
                <a:spcPts val="1200"/>
              </a:lnSpc>
              <a:defRPr sz="1000"/>
            </a:lvl4pPr>
          </a:lstStyle>
          <a:p>
            <a:pPr lvl="2"/>
            <a:r>
              <a:rPr lang="en-AU" dirty="0" smtClean="0"/>
              <a:t>Click to insert picture or SmartArt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34" hasCustomPrompt="1"/>
          </p:nvPr>
        </p:nvSpPr>
        <p:spPr>
          <a:xfrm>
            <a:off x="3153406" y="3119760"/>
            <a:ext cx="4623527" cy="1360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velum.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1395186" y="4653839"/>
            <a:ext cx="1513114" cy="1338188"/>
          </a:xfrm>
          <a:prstGeom prst="rect">
            <a:avLst/>
          </a:prstGeom>
        </p:spPr>
        <p:txBody>
          <a:bodyPr/>
          <a:lstStyle>
            <a:lvl3pPr marL="0" indent="0" algn="l">
              <a:lnSpc>
                <a:spcPts val="1200"/>
              </a:lnSpc>
              <a:buFontTx/>
              <a:buNone/>
              <a:defRPr sz="1600" b="0" i="0" cap="none" baseline="0">
                <a:solidFill>
                  <a:schemeClr val="tx1"/>
                </a:solidFill>
              </a:defRPr>
            </a:lvl3pPr>
            <a:lvl4pPr>
              <a:lnSpc>
                <a:spcPts val="1200"/>
              </a:lnSpc>
              <a:defRPr sz="1000"/>
            </a:lvl4pPr>
          </a:lstStyle>
          <a:p>
            <a:pPr lvl="2"/>
            <a:r>
              <a:rPr lang="en-AU" dirty="0" smtClean="0"/>
              <a:t>Click to insert picture or SmartArt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idx="36" hasCustomPrompt="1"/>
          </p:nvPr>
        </p:nvSpPr>
        <p:spPr>
          <a:xfrm>
            <a:off x="3153406" y="4644628"/>
            <a:ext cx="4623527" cy="1360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velum.</a:t>
            </a:r>
          </a:p>
        </p:txBody>
      </p:sp>
    </p:spTree>
    <p:extLst>
      <p:ext uri="{BB962C8B-B14F-4D97-AF65-F5344CB8AC3E}">
        <p14:creationId xmlns:p14="http://schemas.microsoft.com/office/powerpoint/2010/main" val="2184850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79064" y="1678178"/>
            <a:ext cx="39216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30" hasCustomPrompt="1"/>
          </p:nvPr>
        </p:nvSpPr>
        <p:spPr>
          <a:xfrm>
            <a:off x="4716016" y="1678178"/>
            <a:ext cx="39216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3491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1153887" y="1897101"/>
            <a:ext cx="2986313" cy="1011200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marR="0" indent="0" algn="l" defTabSz="457200" rtl="0" eaLnBrk="1" fontAlgn="auto" latinLnBrk="0" hangingPunct="1">
              <a:lnSpc>
                <a:spcPts val="7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endParaRPr lang="en-A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31"/>
          </p:nvPr>
        </p:nvSpPr>
        <p:spPr>
          <a:xfrm>
            <a:off x="541868" y="1896024"/>
            <a:ext cx="550331" cy="5013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35" hasCustomPrompt="1"/>
          </p:nvPr>
        </p:nvSpPr>
        <p:spPr>
          <a:xfrm>
            <a:off x="4241800" y="1898235"/>
            <a:ext cx="4470400" cy="3651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to insert picture or SmartArt</a:t>
            </a:r>
            <a:endParaRPr lang="en-US" dirty="0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1153887" y="3070037"/>
            <a:ext cx="2986313" cy="727263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marR="0" indent="0" algn="l" defTabSz="457200" rtl="0" eaLnBrk="1" fontAlgn="auto" latinLnBrk="0" hangingPunct="1">
              <a:lnSpc>
                <a:spcPts val="7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endParaRPr lang="en-AU" dirty="0" smtClean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37"/>
          </p:nvPr>
        </p:nvSpPr>
        <p:spPr>
          <a:xfrm>
            <a:off x="541868" y="3068960"/>
            <a:ext cx="550331" cy="5013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7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1153887" y="3954388"/>
            <a:ext cx="2986313" cy="1011200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marR="0" indent="0" algn="l" defTabSz="457200" rtl="0" eaLnBrk="1" fontAlgn="auto" latinLnBrk="0" hangingPunct="1">
              <a:lnSpc>
                <a:spcPts val="7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endParaRPr lang="en-AU" dirty="0" smtClean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39"/>
          </p:nvPr>
        </p:nvSpPr>
        <p:spPr>
          <a:xfrm>
            <a:off x="541868" y="3953311"/>
            <a:ext cx="550331" cy="5013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40" hasCustomPrompt="1"/>
          </p:nvPr>
        </p:nvSpPr>
        <p:spPr>
          <a:xfrm>
            <a:off x="1153887" y="5127324"/>
            <a:ext cx="2986313" cy="778176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marR="0" indent="0" algn="l" defTabSz="457200" rtl="0" eaLnBrk="1" fontAlgn="auto" latinLnBrk="0" hangingPunct="1">
              <a:lnSpc>
                <a:spcPts val="7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257300" indent="0">
              <a:buFontTx/>
              <a:buNone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</a:t>
            </a:r>
            <a:endParaRPr lang="en-AU" dirty="0" smtClean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41"/>
          </p:nvPr>
        </p:nvSpPr>
        <p:spPr>
          <a:xfrm>
            <a:off x="541868" y="5126247"/>
            <a:ext cx="550331" cy="5013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611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873730" y="2172004"/>
            <a:ext cx="641350" cy="64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2000" y="2872620"/>
            <a:ext cx="864810" cy="290286"/>
          </a:xfrm>
          <a:prstGeom prst="rect">
            <a:avLst/>
          </a:prstGeom>
          <a:solidFill>
            <a:srgbClr val="D6001C"/>
          </a:solidFill>
        </p:spPr>
        <p:txBody>
          <a:bodyPr wrap="square" rtlCol="0" anchor="ctr" anchorCtr="0">
            <a:noAutofit/>
          </a:bodyPr>
          <a:lstStyle/>
          <a:p>
            <a:pPr algn="ctr">
              <a:buFontTx/>
              <a:buNone/>
            </a:pPr>
            <a:endParaRPr lang="en-US" sz="12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3934747"/>
            <a:ext cx="864810" cy="290286"/>
          </a:xfrm>
          <a:prstGeom prst="rect">
            <a:avLst/>
          </a:prstGeom>
          <a:solidFill>
            <a:srgbClr val="D6001C"/>
          </a:solidFill>
        </p:spPr>
        <p:txBody>
          <a:bodyPr wrap="square" rtlCol="0" anchor="ctr" anchorCtr="0">
            <a:noAutofit/>
          </a:bodyPr>
          <a:lstStyle/>
          <a:p>
            <a:pPr algn="ctr">
              <a:buFontTx/>
              <a:buNone/>
            </a:pPr>
            <a:endParaRPr lang="en-US" sz="12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855587" y="4293315"/>
            <a:ext cx="641350" cy="64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9048" y="3217333"/>
            <a:ext cx="0" cy="653143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143000" y="3543905"/>
            <a:ext cx="1088571" cy="0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224284" y="2685143"/>
            <a:ext cx="0" cy="1832428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2219476" y="2691191"/>
            <a:ext cx="4940905" cy="0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219476" y="4516858"/>
            <a:ext cx="4940905" cy="0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2660952" y="2485571"/>
            <a:ext cx="1245810" cy="405191"/>
          </a:xfrm>
          <a:prstGeom prst="rect">
            <a:avLst/>
          </a:prstGeom>
          <a:solidFill>
            <a:srgbClr val="6D0020"/>
          </a:solidFill>
        </p:spPr>
        <p:txBody>
          <a:bodyPr wrap="square" rtlCol="0" anchor="ctr" anchorCtr="0">
            <a:noAutofit/>
          </a:bodyPr>
          <a:lstStyle/>
          <a:p>
            <a:pPr algn="ctr">
              <a:buFontTx/>
              <a:buNone/>
            </a:pPr>
            <a:endParaRPr lang="en-US" sz="1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328968" y="2485571"/>
            <a:ext cx="1245810" cy="405191"/>
          </a:xfrm>
          <a:prstGeom prst="rect">
            <a:avLst/>
          </a:prstGeom>
          <a:solidFill>
            <a:srgbClr val="C6007E"/>
          </a:solidFill>
        </p:spPr>
        <p:txBody>
          <a:bodyPr wrap="square" rtlCol="0" anchor="ctr" anchorCtr="0">
            <a:noAutofit/>
          </a:bodyPr>
          <a:lstStyle/>
          <a:p>
            <a:pPr algn="ctr">
              <a:buFontTx/>
              <a:buNone/>
            </a:pPr>
            <a:endParaRPr lang="en-US" sz="1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6026359" y="2485571"/>
            <a:ext cx="1245810" cy="405191"/>
          </a:xfrm>
          <a:prstGeom prst="rect">
            <a:avLst/>
          </a:prstGeom>
          <a:solidFill>
            <a:srgbClr val="6D0020"/>
          </a:solidFill>
        </p:spPr>
        <p:txBody>
          <a:bodyPr wrap="square" rtlCol="0" anchor="ctr" anchorCtr="0">
            <a:noAutofit/>
          </a:bodyPr>
          <a:lstStyle/>
          <a:p>
            <a:pPr algn="ctr">
              <a:buFontTx/>
              <a:buNone/>
            </a:pPr>
            <a:endParaRPr lang="en-US" sz="1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2660952" y="4323336"/>
            <a:ext cx="1245810" cy="405191"/>
          </a:xfrm>
          <a:prstGeom prst="rect">
            <a:avLst/>
          </a:prstGeom>
          <a:solidFill>
            <a:srgbClr val="C6007E"/>
          </a:solidFill>
        </p:spPr>
        <p:txBody>
          <a:bodyPr wrap="square" rtlCol="0" anchor="ctr" anchorCtr="0">
            <a:noAutofit/>
          </a:bodyPr>
          <a:lstStyle/>
          <a:p>
            <a:pPr algn="ctr">
              <a:buFontTx/>
              <a:buNone/>
            </a:pPr>
            <a:endParaRPr lang="en-US" sz="1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4328968" y="4203096"/>
            <a:ext cx="1245810" cy="628952"/>
          </a:xfrm>
          <a:prstGeom prst="rect">
            <a:avLst/>
          </a:prstGeom>
          <a:solidFill>
            <a:srgbClr val="6D0020"/>
          </a:solidFill>
        </p:spPr>
        <p:txBody>
          <a:bodyPr wrap="square" rtlCol="0" anchor="ctr" anchorCtr="0">
            <a:noAutofit/>
          </a:bodyPr>
          <a:lstStyle/>
          <a:p>
            <a:pPr algn="ctr">
              <a:buFontTx/>
              <a:buNone/>
            </a:pPr>
            <a:endParaRPr lang="en-US" sz="1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6026359" y="4323336"/>
            <a:ext cx="1245810" cy="405191"/>
          </a:xfrm>
          <a:prstGeom prst="rect">
            <a:avLst/>
          </a:prstGeom>
          <a:solidFill>
            <a:srgbClr val="C6007E"/>
          </a:solidFill>
        </p:spPr>
        <p:txBody>
          <a:bodyPr wrap="square" rtlCol="0" anchor="ctr" anchorCtr="0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4025760" y="3686960"/>
            <a:ext cx="552288" cy="552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7382189" y="2395983"/>
            <a:ext cx="552288" cy="552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7382189" y="4221088"/>
            <a:ext cx="552288" cy="552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5" hasCustomPrompt="1"/>
          </p:nvPr>
        </p:nvSpPr>
        <p:spPr>
          <a:xfrm>
            <a:off x="2581544" y="4853703"/>
            <a:ext cx="1536700" cy="890587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8" name="Content Placeholder 10"/>
          <p:cNvSpPr>
            <a:spLocks noGrp="1"/>
          </p:cNvSpPr>
          <p:nvPr>
            <p:ph sz="quarter" idx="36" hasCustomPrompt="1"/>
          </p:nvPr>
        </p:nvSpPr>
        <p:spPr>
          <a:xfrm>
            <a:off x="4241635" y="4853703"/>
            <a:ext cx="1536700" cy="890587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9" name="Content Placeholder 10"/>
          <p:cNvSpPr>
            <a:spLocks noGrp="1"/>
          </p:cNvSpPr>
          <p:nvPr>
            <p:ph sz="quarter" idx="37" hasCustomPrompt="1"/>
          </p:nvPr>
        </p:nvSpPr>
        <p:spPr>
          <a:xfrm>
            <a:off x="5939364" y="4853703"/>
            <a:ext cx="1536700" cy="890587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38" name="Content Placeholder 10"/>
          <p:cNvSpPr>
            <a:spLocks noGrp="1"/>
          </p:cNvSpPr>
          <p:nvPr>
            <p:ph sz="quarter" idx="38" hasCustomPrompt="1"/>
          </p:nvPr>
        </p:nvSpPr>
        <p:spPr>
          <a:xfrm>
            <a:off x="2581544" y="1801695"/>
            <a:ext cx="1536700" cy="672972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39" name="Content Placeholder 10"/>
          <p:cNvSpPr>
            <a:spLocks noGrp="1"/>
          </p:cNvSpPr>
          <p:nvPr>
            <p:ph sz="quarter" idx="39" hasCustomPrompt="1"/>
          </p:nvPr>
        </p:nvSpPr>
        <p:spPr>
          <a:xfrm>
            <a:off x="4241635" y="1801695"/>
            <a:ext cx="1536700" cy="672972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40" hasCustomPrompt="1"/>
          </p:nvPr>
        </p:nvSpPr>
        <p:spPr>
          <a:xfrm>
            <a:off x="5939364" y="1801695"/>
            <a:ext cx="1536700" cy="672972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1" hasCustomPrompt="1"/>
          </p:nvPr>
        </p:nvSpPr>
        <p:spPr>
          <a:xfrm>
            <a:off x="2670647" y="2486025"/>
            <a:ext cx="1234433" cy="40405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3pPr marL="723900" indent="0"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Third level</a:t>
            </a:r>
          </a:p>
        </p:txBody>
      </p:sp>
      <p:sp>
        <p:nvSpPr>
          <p:cNvPr id="41" name="Content Placeholder 15"/>
          <p:cNvSpPr>
            <a:spLocks noGrp="1"/>
          </p:cNvSpPr>
          <p:nvPr>
            <p:ph sz="quarter" idx="42" hasCustomPrompt="1"/>
          </p:nvPr>
        </p:nvSpPr>
        <p:spPr>
          <a:xfrm>
            <a:off x="4338171" y="2486025"/>
            <a:ext cx="1234433" cy="40405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3pPr marL="723900" indent="0"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Third level</a:t>
            </a:r>
          </a:p>
        </p:txBody>
      </p:sp>
      <p:sp>
        <p:nvSpPr>
          <p:cNvPr id="42" name="Content Placeholder 15"/>
          <p:cNvSpPr>
            <a:spLocks noGrp="1"/>
          </p:cNvSpPr>
          <p:nvPr>
            <p:ph sz="quarter" idx="43" hasCustomPrompt="1"/>
          </p:nvPr>
        </p:nvSpPr>
        <p:spPr>
          <a:xfrm>
            <a:off x="6029965" y="2486025"/>
            <a:ext cx="1234433" cy="40405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3pPr marL="723900" indent="0"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</p:txBody>
      </p:sp>
      <p:sp>
        <p:nvSpPr>
          <p:cNvPr id="44" name="Content Placeholder 15"/>
          <p:cNvSpPr>
            <a:spLocks noGrp="1"/>
          </p:cNvSpPr>
          <p:nvPr>
            <p:ph sz="quarter" idx="44" hasCustomPrompt="1"/>
          </p:nvPr>
        </p:nvSpPr>
        <p:spPr>
          <a:xfrm>
            <a:off x="2670647" y="4322766"/>
            <a:ext cx="1234433" cy="40405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3pPr marL="723900" indent="0"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Third level</a:t>
            </a:r>
          </a:p>
        </p:txBody>
      </p:sp>
      <p:sp>
        <p:nvSpPr>
          <p:cNvPr id="45" name="Content Placeholder 15"/>
          <p:cNvSpPr>
            <a:spLocks noGrp="1"/>
          </p:cNvSpPr>
          <p:nvPr>
            <p:ph sz="quarter" idx="45" hasCustomPrompt="1"/>
          </p:nvPr>
        </p:nvSpPr>
        <p:spPr>
          <a:xfrm>
            <a:off x="6029965" y="4322766"/>
            <a:ext cx="1234433" cy="40405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3pPr marL="723900" indent="0"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Third level</a:t>
            </a:r>
          </a:p>
        </p:txBody>
      </p:sp>
      <p:sp>
        <p:nvSpPr>
          <p:cNvPr id="46" name="Content Placeholder 15"/>
          <p:cNvSpPr>
            <a:spLocks noGrp="1"/>
          </p:cNvSpPr>
          <p:nvPr>
            <p:ph sz="quarter" idx="46" hasCustomPrompt="1"/>
          </p:nvPr>
        </p:nvSpPr>
        <p:spPr>
          <a:xfrm>
            <a:off x="4338171" y="4313605"/>
            <a:ext cx="1234433" cy="40405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3pPr marL="723900" indent="0"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9461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0" hasCustomPrompt="1"/>
          </p:nvPr>
        </p:nvSpPr>
        <p:spPr>
          <a:xfrm>
            <a:off x="5381624" y="2152649"/>
            <a:ext cx="2032757" cy="742951"/>
          </a:xfrm>
          <a:prstGeom prst="rect">
            <a:avLst/>
          </a:prstGeom>
        </p:spPr>
        <p:txBody>
          <a:bodyPr>
            <a:normAutofit/>
          </a:bodyPr>
          <a:lstStyle>
            <a:lvl3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0" indent="0">
              <a:buFontTx/>
              <a:buNone/>
              <a:defRPr lang="en-AU" sz="16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2001 – 2004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Consistent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7474857" y="2152650"/>
            <a:ext cx="1206500" cy="488950"/>
          </a:xfrm>
          <a:prstGeom prst="rect">
            <a:avLst/>
          </a:prstGeom>
        </p:spPr>
        <p:txBody>
          <a:bodyPr>
            <a:normAutofit/>
          </a:bodyPr>
          <a:lstStyle>
            <a:lvl4pPr marL="0" indent="0">
              <a:buFontTx/>
              <a:buNone/>
              <a:defRPr lang="en-AU" sz="16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100%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36" hasCustomPrompt="1"/>
          </p:nvPr>
        </p:nvSpPr>
        <p:spPr>
          <a:xfrm>
            <a:off x="5387974" y="4929187"/>
            <a:ext cx="3223835" cy="1286875"/>
          </a:xfrm>
          <a:prstGeom prst="rect">
            <a:avLst/>
          </a:prstGeom>
        </p:spPr>
        <p:txBody>
          <a:bodyPr>
            <a:normAutofit/>
          </a:bodyPr>
          <a:lstStyle>
            <a:lvl4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toor</a:t>
            </a:r>
            <a:r>
              <a:rPr lang="en-AU" dirty="0" smtClean="0"/>
              <a:t> velum sit</a:t>
            </a:r>
            <a:br>
              <a:rPr lang="en-AU" dirty="0" smtClean="0"/>
            </a:br>
            <a:r>
              <a:rPr lang="en-AU" dirty="0" err="1" smtClean="0"/>
              <a:t>ol</a:t>
            </a:r>
            <a:r>
              <a:rPr lang="en-AU" dirty="0" smtClean="0"/>
              <a:t> </a:t>
            </a:r>
            <a:r>
              <a:rPr lang="en-AU" dirty="0" err="1" smtClean="0"/>
              <a:t>uptattem</a:t>
            </a:r>
            <a:r>
              <a:rPr lang="en-AU" dirty="0" smtClean="0"/>
              <a:t> anon velum </a:t>
            </a:r>
            <a:r>
              <a:rPr lang="en-AU" dirty="0" err="1" smtClean="0"/>
              <a:t>delios</a:t>
            </a:r>
            <a:r>
              <a:rPr lang="en-AU" dirty="0" smtClean="0"/>
              <a:t> vela </a:t>
            </a:r>
            <a:r>
              <a:rPr lang="en-AU" dirty="0" err="1" smtClean="0"/>
              <a:t>eis</a:t>
            </a:r>
            <a:r>
              <a:rPr lang="en-AU" dirty="0" smtClean="0"/>
              <a:t> </a:t>
            </a:r>
            <a:r>
              <a:rPr lang="en-AU" dirty="0" err="1" smtClean="0"/>
              <a:t>mia</a:t>
            </a:r>
            <a:r>
              <a:rPr lang="en-AU" dirty="0" smtClean="0"/>
              <a:t> dos ute </a:t>
            </a:r>
            <a:r>
              <a:rPr lang="en-AU" dirty="0" err="1" smtClean="0"/>
              <a:t>il</a:t>
            </a:r>
            <a:r>
              <a:rPr lang="en-AU" dirty="0" smtClean="0"/>
              <a:t>.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37" hasCustomPrompt="1"/>
          </p:nvPr>
        </p:nvSpPr>
        <p:spPr>
          <a:xfrm>
            <a:off x="5381624" y="3068960"/>
            <a:ext cx="2032757" cy="742951"/>
          </a:xfrm>
          <a:prstGeom prst="rect">
            <a:avLst/>
          </a:prstGeom>
        </p:spPr>
        <p:txBody>
          <a:bodyPr>
            <a:normAutofit/>
          </a:bodyPr>
          <a:lstStyle>
            <a:lvl3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0" indent="0">
              <a:buFontTx/>
              <a:buNone/>
              <a:defRPr lang="en-AU" sz="16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2001 – 2004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Consistent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8" hasCustomPrompt="1"/>
          </p:nvPr>
        </p:nvSpPr>
        <p:spPr>
          <a:xfrm>
            <a:off x="5381624" y="4005064"/>
            <a:ext cx="2032757" cy="742951"/>
          </a:xfrm>
          <a:prstGeom prst="rect">
            <a:avLst/>
          </a:prstGeom>
        </p:spPr>
        <p:txBody>
          <a:bodyPr>
            <a:normAutofit/>
          </a:bodyPr>
          <a:lstStyle>
            <a:lvl3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0" indent="0">
              <a:buFontTx/>
              <a:buNone/>
              <a:defRPr lang="en-AU" sz="16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2001 – 2004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Consistent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39" hasCustomPrompt="1"/>
          </p:nvPr>
        </p:nvSpPr>
        <p:spPr>
          <a:xfrm>
            <a:off x="7474857" y="3068960"/>
            <a:ext cx="1206500" cy="488950"/>
          </a:xfrm>
          <a:prstGeom prst="rect">
            <a:avLst/>
          </a:prstGeom>
        </p:spPr>
        <p:txBody>
          <a:bodyPr>
            <a:noAutofit/>
          </a:bodyPr>
          <a:lstStyle>
            <a:lvl4pPr marL="0" indent="0">
              <a:buFontTx/>
              <a:buNone/>
              <a:defRPr lang="en-AU" sz="16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20% - 30%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40" hasCustomPrompt="1"/>
          </p:nvPr>
        </p:nvSpPr>
        <p:spPr>
          <a:xfrm>
            <a:off x="7474857" y="4005064"/>
            <a:ext cx="1206500" cy="488950"/>
          </a:xfrm>
          <a:prstGeom prst="rect">
            <a:avLst/>
          </a:prstGeom>
        </p:spPr>
        <p:txBody>
          <a:bodyPr>
            <a:noAutofit/>
          </a:bodyPr>
          <a:lstStyle>
            <a:lvl4pPr marL="0" indent="0">
              <a:buFontTx/>
              <a:buNone/>
              <a:defRPr lang="en-AU" sz="16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40% - 50%</a:t>
            </a:r>
          </a:p>
        </p:txBody>
      </p:sp>
    </p:spTree>
    <p:extLst>
      <p:ext uri="{BB962C8B-B14F-4D97-AF65-F5344CB8AC3E}">
        <p14:creationId xmlns:p14="http://schemas.microsoft.com/office/powerpoint/2010/main" val="4031533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754147" y="2235666"/>
            <a:ext cx="1520588" cy="14802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to insert picture or SmartArt</a:t>
            </a:r>
            <a:endParaRPr lang="en-US" dirty="0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37" hasCustomPrompt="1"/>
          </p:nvPr>
        </p:nvSpPr>
        <p:spPr>
          <a:xfrm>
            <a:off x="2771800" y="2235666"/>
            <a:ext cx="1520588" cy="14802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Click to insert picture or SmartArt</a:t>
            </a:r>
          </a:p>
          <a:p>
            <a:endParaRPr lang="en-US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38" hasCustomPrompt="1"/>
          </p:nvPr>
        </p:nvSpPr>
        <p:spPr>
          <a:xfrm>
            <a:off x="4788024" y="2235666"/>
            <a:ext cx="1520588" cy="14802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Click to insert picture or SmartArt</a:t>
            </a:r>
          </a:p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9" hasCustomPrompt="1"/>
          </p:nvPr>
        </p:nvSpPr>
        <p:spPr>
          <a:xfrm>
            <a:off x="6805677" y="2235666"/>
            <a:ext cx="1520588" cy="14802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Click to insert picture or SmartArt</a:t>
            </a:r>
          </a:p>
          <a:p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0" hasCustomPrompt="1"/>
          </p:nvPr>
        </p:nvSpPr>
        <p:spPr>
          <a:xfrm>
            <a:off x="641349" y="3876964"/>
            <a:ext cx="1747461" cy="2066974"/>
          </a:xfrm>
          <a:prstGeom prst="rect">
            <a:avLst/>
          </a:prstGeom>
        </p:spPr>
        <p:txBody>
          <a:bodyPr/>
          <a:lstStyle>
            <a:lvl3pPr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algn="ctr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17" name="Content Placeholder 17"/>
          <p:cNvSpPr>
            <a:spLocks noGrp="1"/>
          </p:cNvSpPr>
          <p:nvPr>
            <p:ph sz="quarter" idx="41" hasCustomPrompt="1"/>
          </p:nvPr>
        </p:nvSpPr>
        <p:spPr>
          <a:xfrm>
            <a:off x="2674392" y="3876964"/>
            <a:ext cx="1747461" cy="2066974"/>
          </a:xfrm>
          <a:prstGeom prst="rect">
            <a:avLst/>
          </a:prstGeom>
        </p:spPr>
        <p:txBody>
          <a:bodyPr/>
          <a:lstStyle>
            <a:lvl3pPr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algn="ctr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4703316" y="3876964"/>
            <a:ext cx="1747461" cy="2066974"/>
          </a:xfrm>
          <a:prstGeom prst="rect">
            <a:avLst/>
          </a:prstGeom>
        </p:spPr>
        <p:txBody>
          <a:bodyPr/>
          <a:lstStyle>
            <a:lvl3pPr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algn="ctr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43" hasCustomPrompt="1"/>
          </p:nvPr>
        </p:nvSpPr>
        <p:spPr>
          <a:xfrm>
            <a:off x="6710959" y="3876964"/>
            <a:ext cx="1747461" cy="2066974"/>
          </a:xfrm>
          <a:prstGeom prst="rect">
            <a:avLst/>
          </a:prstGeom>
        </p:spPr>
        <p:txBody>
          <a:bodyPr/>
          <a:lstStyle>
            <a:lvl3pPr algn="ctr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algn="ctr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040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625694" y="3022471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676712" y="3022471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712970" y="3022471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89436" y="3022471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2625694" y="3857523"/>
            <a:ext cx="1873164" cy="806056"/>
          </a:xfrm>
          <a:prstGeom prst="rect">
            <a:avLst/>
          </a:prstGeom>
          <a:solidFill>
            <a:srgbClr val="A61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4676712" y="3857523"/>
            <a:ext cx="1873164" cy="806056"/>
          </a:xfrm>
          <a:prstGeom prst="rect">
            <a:avLst/>
          </a:prstGeom>
          <a:solidFill>
            <a:srgbClr val="A61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6712970" y="3868663"/>
            <a:ext cx="1873164" cy="806056"/>
          </a:xfrm>
          <a:prstGeom prst="rect">
            <a:avLst/>
          </a:prstGeom>
          <a:solidFill>
            <a:srgbClr val="A61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589436" y="3857523"/>
            <a:ext cx="1873164" cy="806056"/>
          </a:xfrm>
          <a:prstGeom prst="rect">
            <a:avLst/>
          </a:prstGeom>
          <a:solidFill>
            <a:srgbClr val="A61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33155"/>
            <a:ext cx="2133600" cy="365125"/>
          </a:xfrm>
        </p:spPr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333155"/>
            <a:ext cx="2133600" cy="365125"/>
          </a:xfrm>
        </p:spPr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23471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926933" y="4825735"/>
            <a:ext cx="1196796" cy="11650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dirty="0" smtClean="0"/>
              <a:t>Click to insert picture or SmartArt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40" hasCustomPrompt="1"/>
          </p:nvPr>
        </p:nvSpPr>
        <p:spPr>
          <a:xfrm>
            <a:off x="658746" y="3947762"/>
            <a:ext cx="1747461" cy="634630"/>
          </a:xfrm>
          <a:prstGeom prst="rect">
            <a:avLst/>
          </a:prstGeom>
        </p:spPr>
        <p:txBody>
          <a:bodyPr/>
          <a:lstStyle>
            <a:lvl3pPr algn="l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algn="l"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11" name="Content Placeholder 17"/>
          <p:cNvSpPr>
            <a:spLocks noGrp="1"/>
          </p:cNvSpPr>
          <p:nvPr>
            <p:ph sz="quarter" idx="41" hasCustomPrompt="1"/>
          </p:nvPr>
        </p:nvSpPr>
        <p:spPr>
          <a:xfrm>
            <a:off x="2698028" y="3947762"/>
            <a:ext cx="1747461" cy="634630"/>
          </a:xfrm>
          <a:prstGeom prst="rect">
            <a:avLst/>
          </a:prstGeom>
        </p:spPr>
        <p:txBody>
          <a:bodyPr/>
          <a:lstStyle>
            <a:lvl3pPr algn="l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algn="l"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12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4731513" y="3947762"/>
            <a:ext cx="1747461" cy="634630"/>
          </a:xfrm>
          <a:prstGeom prst="rect">
            <a:avLst/>
          </a:prstGeom>
        </p:spPr>
        <p:txBody>
          <a:bodyPr/>
          <a:lstStyle>
            <a:lvl3pPr algn="l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algn="l"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13" name="Content Placeholder 17"/>
          <p:cNvSpPr>
            <a:spLocks noGrp="1"/>
          </p:cNvSpPr>
          <p:nvPr>
            <p:ph sz="quarter" idx="43" hasCustomPrompt="1"/>
          </p:nvPr>
        </p:nvSpPr>
        <p:spPr>
          <a:xfrm>
            <a:off x="6764995" y="3947762"/>
            <a:ext cx="1747461" cy="634630"/>
          </a:xfrm>
          <a:prstGeom prst="rect">
            <a:avLst/>
          </a:prstGeom>
        </p:spPr>
        <p:txBody>
          <a:bodyPr/>
          <a:lstStyle>
            <a:lvl3pPr algn="l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algn="l"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47" hasCustomPrompt="1"/>
          </p:nvPr>
        </p:nvSpPr>
        <p:spPr>
          <a:xfrm>
            <a:off x="658746" y="3148432"/>
            <a:ext cx="1747461" cy="634630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algn="l"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48" hasCustomPrompt="1"/>
          </p:nvPr>
        </p:nvSpPr>
        <p:spPr>
          <a:xfrm>
            <a:off x="2698028" y="3148432"/>
            <a:ext cx="1747461" cy="634630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algn="l"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49" hasCustomPrompt="1"/>
          </p:nvPr>
        </p:nvSpPr>
        <p:spPr>
          <a:xfrm>
            <a:off x="4731513" y="3148432"/>
            <a:ext cx="1747461" cy="634630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algn="l"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50" hasCustomPrompt="1"/>
          </p:nvPr>
        </p:nvSpPr>
        <p:spPr>
          <a:xfrm>
            <a:off x="6764995" y="3148432"/>
            <a:ext cx="1747461" cy="634630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algn="l"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51" hasCustomPrompt="1"/>
          </p:nvPr>
        </p:nvSpPr>
        <p:spPr>
          <a:xfrm>
            <a:off x="2915816" y="4825735"/>
            <a:ext cx="1196796" cy="11650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dirty="0" smtClean="0"/>
              <a:t>Click to insert picture or SmartArt</a:t>
            </a:r>
          </a:p>
        </p:txBody>
      </p:sp>
      <p:sp>
        <p:nvSpPr>
          <p:cNvPr id="32" name="Picture Placeholder 15"/>
          <p:cNvSpPr>
            <a:spLocks noGrp="1"/>
          </p:cNvSpPr>
          <p:nvPr>
            <p:ph type="pic" sz="quarter" idx="52" hasCustomPrompt="1"/>
          </p:nvPr>
        </p:nvSpPr>
        <p:spPr>
          <a:xfrm>
            <a:off x="5009847" y="4825735"/>
            <a:ext cx="1196796" cy="11650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dirty="0" smtClean="0"/>
              <a:t>Click to insert picture or SmartArt</a:t>
            </a:r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53" hasCustomPrompt="1"/>
          </p:nvPr>
        </p:nvSpPr>
        <p:spPr>
          <a:xfrm>
            <a:off x="7045122" y="4825735"/>
            <a:ext cx="1196796" cy="11650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dirty="0" smtClean="0"/>
              <a:t>Click to insert picture or SmartArt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54" hasCustomPrompt="1"/>
          </p:nvPr>
        </p:nvSpPr>
        <p:spPr>
          <a:xfrm>
            <a:off x="458236" y="1524617"/>
            <a:ext cx="8171077" cy="1316057"/>
          </a:xfrm>
          <a:prstGeom prst="rect">
            <a:avLst/>
          </a:prstGeom>
        </p:spPr>
        <p:txBody>
          <a:bodyPr/>
          <a:lstStyle>
            <a:lvl4pPr marL="0" indent="0">
              <a:buFontTx/>
              <a:buNone/>
              <a:defRPr baseline="0"/>
            </a:lvl4pPr>
          </a:lstStyle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r>
              <a:rPr lang="en-AU" dirty="0" err="1" smtClean="0"/>
              <a:t>nonne</a:t>
            </a:r>
            <a:r>
              <a:rPr lang="en-AU" dirty="0" smtClean="0"/>
              <a:t>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</a:t>
            </a: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r>
              <a:rPr lang="en-AU" dirty="0" err="1" smtClean="0"/>
              <a:t>nonne</a:t>
            </a:r>
            <a:r>
              <a:rPr lang="en-AU" dirty="0" smtClean="0"/>
              <a:t>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</a:t>
            </a: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r>
              <a:rPr lang="en-AU" dirty="0" err="1" smtClean="0"/>
              <a:t>nonne</a:t>
            </a:r>
            <a:r>
              <a:rPr lang="en-AU" dirty="0" smtClean="0"/>
              <a:t>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</a:t>
            </a: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velum 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r>
              <a:rPr lang="en-AU" dirty="0" err="1" smtClean="0"/>
              <a:t>nonne</a:t>
            </a:r>
            <a:r>
              <a:rPr lang="en-AU" dirty="0" smtClean="0"/>
              <a:t>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</a:t>
            </a: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r>
              <a:rPr lang="en-AU" dirty="0" err="1" smtClean="0"/>
              <a:t>nonne</a:t>
            </a:r>
            <a:r>
              <a:rPr lang="en-AU" dirty="0" smtClean="0"/>
              <a:t>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</a:t>
            </a: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</a:t>
            </a:r>
            <a:r>
              <a:rPr lang="en-AU" dirty="0" err="1" smtClean="0"/>
              <a:t>velumvelum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r>
              <a:rPr lang="en-AU" dirty="0" err="1" smtClean="0"/>
              <a:t>nonne</a:t>
            </a:r>
            <a:r>
              <a:rPr lang="en-AU" dirty="0" smtClean="0"/>
              <a:t>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</a:t>
            </a: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velum </a:t>
            </a:r>
            <a:r>
              <a:rPr lang="en-AU" dirty="0" err="1" smtClean="0"/>
              <a:t>dolor</a:t>
            </a:r>
            <a:r>
              <a:rPr lang="en-A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6172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625694" y="3111590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676712" y="3111590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712970" y="3111590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89436" y="3111590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US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926933" y="3853644"/>
            <a:ext cx="1196796" cy="11650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dirty="0" smtClean="0"/>
              <a:t>Click to insert picture or SmartArt</a:t>
            </a:r>
          </a:p>
        </p:txBody>
      </p:sp>
      <p:sp>
        <p:nvSpPr>
          <p:cNvPr id="14" name="Content Placeholder 17"/>
          <p:cNvSpPr>
            <a:spLocks noGrp="1"/>
          </p:cNvSpPr>
          <p:nvPr>
            <p:ph sz="quarter" idx="40" hasCustomPrompt="1"/>
          </p:nvPr>
        </p:nvSpPr>
        <p:spPr>
          <a:xfrm>
            <a:off x="658746" y="5150281"/>
            <a:ext cx="1747461" cy="1121481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marL="990600" indent="0"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41" hasCustomPrompt="1"/>
          </p:nvPr>
        </p:nvSpPr>
        <p:spPr>
          <a:xfrm>
            <a:off x="2698028" y="5150281"/>
            <a:ext cx="1747461" cy="1121481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marL="990600" indent="0"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16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4731513" y="5150281"/>
            <a:ext cx="1747461" cy="1121481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marL="990600" indent="0"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17" name="Content Placeholder 17"/>
          <p:cNvSpPr>
            <a:spLocks noGrp="1"/>
          </p:cNvSpPr>
          <p:nvPr>
            <p:ph sz="quarter" idx="43" hasCustomPrompt="1"/>
          </p:nvPr>
        </p:nvSpPr>
        <p:spPr>
          <a:xfrm>
            <a:off x="6764995" y="5150281"/>
            <a:ext cx="1747461" cy="1121481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marL="990600" indent="0"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7" hasCustomPrompt="1"/>
          </p:nvPr>
        </p:nvSpPr>
        <p:spPr>
          <a:xfrm>
            <a:off x="658746" y="3237551"/>
            <a:ext cx="1747461" cy="634630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defRPr/>
            </a:lvl3pPr>
            <a:lvl4pPr marL="990600" indent="0"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48" hasCustomPrompt="1"/>
          </p:nvPr>
        </p:nvSpPr>
        <p:spPr>
          <a:xfrm>
            <a:off x="2698028" y="3237551"/>
            <a:ext cx="1747461" cy="634630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defRPr/>
            </a:lvl3pPr>
            <a:lvl4pPr marL="990600" indent="0"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49" hasCustomPrompt="1"/>
          </p:nvPr>
        </p:nvSpPr>
        <p:spPr>
          <a:xfrm>
            <a:off x="4731513" y="3237551"/>
            <a:ext cx="1747461" cy="634630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defRPr/>
            </a:lvl3pPr>
            <a:lvl4pPr marL="990600" indent="0"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50" hasCustomPrompt="1"/>
          </p:nvPr>
        </p:nvSpPr>
        <p:spPr>
          <a:xfrm>
            <a:off x="6764995" y="3237551"/>
            <a:ext cx="1747461" cy="634630"/>
          </a:xfrm>
          <a:prstGeom prst="rect">
            <a:avLst/>
          </a:prstGeom>
        </p:spPr>
        <p:txBody>
          <a:bodyPr>
            <a:normAutofit/>
          </a:bodyPr>
          <a:lstStyle>
            <a:lvl3pPr algn="l">
              <a:defRPr/>
            </a:lvl3pPr>
            <a:lvl4pPr marL="990600" indent="0" algn="l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51" hasCustomPrompt="1"/>
          </p:nvPr>
        </p:nvSpPr>
        <p:spPr>
          <a:xfrm>
            <a:off x="2915816" y="3853644"/>
            <a:ext cx="1196796" cy="11650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dirty="0" smtClean="0"/>
              <a:t>Click to insert picture or SmartArt</a:t>
            </a:r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52" hasCustomPrompt="1"/>
          </p:nvPr>
        </p:nvSpPr>
        <p:spPr>
          <a:xfrm>
            <a:off x="5009847" y="3853644"/>
            <a:ext cx="1196796" cy="11650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dirty="0" smtClean="0"/>
              <a:t>Click to insert picture or SmartArt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53" hasCustomPrompt="1"/>
          </p:nvPr>
        </p:nvSpPr>
        <p:spPr>
          <a:xfrm>
            <a:off x="7045122" y="3853644"/>
            <a:ext cx="1196796" cy="11650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dirty="0" smtClean="0"/>
              <a:t>Click to insert picture or SmartArt</a:t>
            </a:r>
          </a:p>
        </p:txBody>
      </p:sp>
      <p:sp>
        <p:nvSpPr>
          <p:cNvPr id="25" name="Content Placeholder 34"/>
          <p:cNvSpPr>
            <a:spLocks noGrp="1"/>
          </p:cNvSpPr>
          <p:nvPr>
            <p:ph sz="quarter" idx="54" hasCustomPrompt="1"/>
          </p:nvPr>
        </p:nvSpPr>
        <p:spPr>
          <a:xfrm>
            <a:off x="458236" y="1524618"/>
            <a:ext cx="8171077" cy="1360616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r>
              <a:rPr lang="en-AU" dirty="0" err="1" smtClean="0"/>
              <a:t>nonne</a:t>
            </a:r>
            <a:r>
              <a:rPr lang="en-AU" dirty="0" smtClean="0"/>
              <a:t>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</a:t>
            </a: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r>
              <a:rPr lang="en-AU" dirty="0" err="1" smtClean="0"/>
              <a:t>nonne</a:t>
            </a:r>
            <a:r>
              <a:rPr lang="en-AU" dirty="0" smtClean="0"/>
              <a:t>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</a:t>
            </a: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r>
              <a:rPr lang="en-AU" dirty="0" err="1" smtClean="0"/>
              <a:t>nonne</a:t>
            </a:r>
            <a:r>
              <a:rPr lang="en-AU" dirty="0" smtClean="0"/>
              <a:t>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</a:t>
            </a: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velum 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r>
              <a:rPr lang="en-AU" dirty="0" err="1" smtClean="0"/>
              <a:t>nonne</a:t>
            </a:r>
            <a:r>
              <a:rPr lang="en-AU" dirty="0" smtClean="0"/>
              <a:t>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</a:t>
            </a: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r>
              <a:rPr lang="en-AU" dirty="0" err="1" smtClean="0"/>
              <a:t>nonne</a:t>
            </a:r>
            <a:r>
              <a:rPr lang="en-AU" dirty="0" smtClean="0"/>
              <a:t>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</a:t>
            </a: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</a:t>
            </a:r>
            <a:r>
              <a:rPr lang="en-AU" dirty="0" err="1" smtClean="0"/>
              <a:t>velumvelum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r>
              <a:rPr lang="en-AU" dirty="0" err="1" smtClean="0"/>
              <a:t>nonne</a:t>
            </a:r>
            <a:r>
              <a:rPr lang="en-AU" dirty="0" smtClean="0"/>
              <a:t>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</a:t>
            </a: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velum </a:t>
            </a:r>
            <a:r>
              <a:rPr lang="en-AU" dirty="0" err="1" smtClean="0"/>
              <a:t>dolor</a:t>
            </a:r>
            <a:r>
              <a:rPr lang="en-AU" dirty="0" smtClean="0"/>
              <a:t>.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23471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97618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765060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0" hasCustomPrompt="1"/>
          </p:nvPr>
        </p:nvSpPr>
        <p:spPr>
          <a:xfrm>
            <a:off x="586694" y="1737824"/>
            <a:ext cx="1548116" cy="4322281"/>
          </a:xfrm>
          <a:prstGeom prst="rect">
            <a:avLst/>
          </a:prstGeom>
        </p:spPr>
        <p:txBody>
          <a:bodyPr>
            <a:noAutofit/>
          </a:bodyPr>
          <a:lstStyle>
            <a:lvl3pPr marL="0" indent="0">
              <a:lnSpc>
                <a:spcPct val="150000"/>
              </a:lnSpc>
              <a:spcBef>
                <a:spcPts val="600"/>
              </a:spcBef>
              <a:buFontTx/>
              <a:buNone/>
              <a:defRPr lang="en-AU" sz="1400" b="1" dirty="0" smtClean="0">
                <a:solidFill>
                  <a:schemeClr val="tx2"/>
                </a:solidFill>
                <a:latin typeface="+mn-lt"/>
              </a:defRPr>
            </a:lvl3pPr>
            <a:lvl4pPr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lvl="2"/>
            <a:r>
              <a:rPr lang="en-AU" dirty="0" smtClean="0"/>
              <a:t>AREA</a:t>
            </a:r>
          </a:p>
          <a:p>
            <a:pPr lvl="2"/>
            <a:r>
              <a:rPr lang="en-AU" dirty="0" smtClean="0"/>
              <a:t>MARKETING</a:t>
            </a:r>
          </a:p>
          <a:p>
            <a:pPr lvl="2"/>
            <a:r>
              <a:rPr lang="en-AU" dirty="0" smtClean="0"/>
              <a:t>PROMOTIONS</a:t>
            </a:r>
          </a:p>
          <a:p>
            <a:pPr lvl="2"/>
            <a:r>
              <a:rPr lang="en-AU" dirty="0" smtClean="0"/>
              <a:t>DISTRIBUTION</a:t>
            </a:r>
          </a:p>
          <a:p>
            <a:pPr lvl="2"/>
            <a:r>
              <a:rPr lang="en-AU" dirty="0" smtClean="0"/>
              <a:t>MARKET RESEARCH</a:t>
            </a:r>
          </a:p>
          <a:p>
            <a:pPr lvl="2"/>
            <a:r>
              <a:rPr lang="en-AU" dirty="0" smtClean="0"/>
              <a:t>FINANCIAL REVIEW</a:t>
            </a:r>
          </a:p>
          <a:p>
            <a:pPr lvl="2"/>
            <a:r>
              <a:rPr lang="en-AU" dirty="0" smtClean="0"/>
              <a:t>SALES STRATEGY</a:t>
            </a:r>
          </a:p>
          <a:p>
            <a:pPr lvl="2"/>
            <a:r>
              <a:rPr lang="en-AU" dirty="0" smtClean="0"/>
              <a:t>TRAINING</a:t>
            </a:r>
          </a:p>
          <a:p>
            <a:pPr marL="0" lvl="2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99945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cap="all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idx="1" hasCustomPrompt="1"/>
          </p:nvPr>
        </p:nvSpPr>
        <p:spPr>
          <a:xfrm>
            <a:off x="445641" y="1728979"/>
            <a:ext cx="8266559" cy="4519421"/>
          </a:xfrm>
          <a:prstGeom prst="rect">
            <a:avLst/>
          </a:prstGeom>
        </p:spPr>
        <p:txBody>
          <a:bodyPr vert="horz" lIns="91440" tIns="45720" rIns="91440" bIns="45720" numCol="3" spcCol="360000" rtlCol="0">
            <a:normAutofit/>
          </a:bodyPr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24946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84188" y="4077072"/>
            <a:ext cx="1765526" cy="1472828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endParaRPr lang="en-A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406301" y="2180673"/>
            <a:ext cx="3979985" cy="335473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889002" y="2182434"/>
            <a:ext cx="1390952" cy="1482593"/>
          </a:xfrm>
          <a:prstGeom prst="rect">
            <a:avLst/>
          </a:prstGeom>
        </p:spPr>
        <p:txBody>
          <a:bodyPr/>
          <a:lstStyle>
            <a:lvl3pPr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dirty="0" smtClean="0"/>
              <a:t>ease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3"/>
          </p:nvPr>
        </p:nvSpPr>
        <p:spPr>
          <a:xfrm>
            <a:off x="428625" y="2182813"/>
            <a:ext cx="466725" cy="466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35" hasCustomPrompt="1"/>
          </p:nvPr>
        </p:nvSpPr>
        <p:spPr>
          <a:xfrm>
            <a:off x="7103601" y="2182434"/>
            <a:ext cx="1390952" cy="1493732"/>
          </a:xfrm>
          <a:prstGeom prst="rect">
            <a:avLst/>
          </a:prstGeom>
        </p:spPr>
        <p:txBody>
          <a:bodyPr/>
          <a:lstStyle>
            <a:lvl3pPr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36"/>
          </p:nvPr>
        </p:nvSpPr>
        <p:spPr>
          <a:xfrm>
            <a:off x="6643224" y="2182813"/>
            <a:ext cx="466725" cy="466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37" hasCustomPrompt="1"/>
          </p:nvPr>
        </p:nvSpPr>
        <p:spPr>
          <a:xfrm>
            <a:off x="6630944" y="4077072"/>
            <a:ext cx="1765526" cy="1460128"/>
          </a:xfrm>
          <a:prstGeom prst="rect">
            <a:avLst/>
          </a:prstGeom>
        </p:spPr>
        <p:txBody>
          <a:bodyPr/>
          <a:lstStyle>
            <a:lvl3pPr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dirty="0" err="1" smtClean="0"/>
              <a:t>Lorum</a:t>
            </a:r>
            <a:r>
              <a:rPr lang="en-AU" dirty="0" smtClean="0"/>
              <a:t> ipsum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69915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84188" y="2280930"/>
            <a:ext cx="3610050" cy="1681470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</a:t>
            </a:r>
            <a:r>
              <a:rPr lang="en-AU" dirty="0" smtClean="0"/>
              <a:t> velum anon san el </a:t>
            </a:r>
            <a:r>
              <a:rPr lang="en-AU" dirty="0" err="1" smtClean="0"/>
              <a:t>melio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</a:t>
            </a:r>
            <a:r>
              <a:rPr lang="en-AU" dirty="0" smtClean="0"/>
              <a:t> velum anon </a:t>
            </a:r>
            <a:r>
              <a:rPr lang="en-AU" dirty="0" err="1" smtClean="0"/>
              <a:t>sanel</a:t>
            </a:r>
            <a:r>
              <a:rPr lang="en-AU" dirty="0" smtClean="0"/>
              <a:t> ease </a:t>
            </a:r>
            <a:r>
              <a:rPr lang="en-AU" dirty="0" err="1" smtClean="0"/>
              <a:t>migliore</a:t>
            </a:r>
            <a:r>
              <a:rPr lang="en-AU" dirty="0" smtClean="0"/>
              <a:t> ute </a:t>
            </a:r>
            <a:r>
              <a:rPr lang="en-AU" dirty="0" err="1" smtClean="0"/>
              <a:t>toro</a:t>
            </a:r>
            <a:r>
              <a:rPr lang="en-AU" dirty="0" smtClean="0"/>
              <a:t>.</a:t>
            </a:r>
          </a:p>
          <a:p>
            <a:pPr lvl="3"/>
            <a:endParaRPr lang="en-AU" dirty="0" smtClean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4486682" y="2180672"/>
            <a:ext cx="3979985" cy="36008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1175664" y="4129144"/>
            <a:ext cx="2888336" cy="696856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san.</a:t>
            </a: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33"/>
          </p:nvPr>
        </p:nvSpPr>
        <p:spPr>
          <a:xfrm>
            <a:off x="495153" y="4157361"/>
            <a:ext cx="629708" cy="62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1175664" y="4976702"/>
            <a:ext cx="2888336" cy="725598"/>
          </a:xfrm>
          <a:prstGeom prst="rect">
            <a:avLst/>
          </a:prstGeom>
        </p:spPr>
        <p:txBody>
          <a:bodyPr>
            <a:normAutofit/>
          </a:bodyPr>
          <a:lstStyle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san.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495153" y="5022300"/>
            <a:ext cx="629708" cy="62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363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84188" y="1988829"/>
            <a:ext cx="3610050" cy="2141611"/>
          </a:xfrm>
          <a:prstGeom prst="rect">
            <a:avLst/>
          </a:prstGeom>
        </p:spPr>
        <p:txBody>
          <a:bodyPr/>
          <a:lstStyle>
            <a:lvl3pPr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</a:t>
            </a:r>
            <a:r>
              <a:rPr lang="en-AU" dirty="0" smtClean="0"/>
              <a:t> velum anon san el ease </a:t>
            </a:r>
            <a:r>
              <a:rPr lang="en-AU" dirty="0" err="1" smtClean="0"/>
              <a:t>migliore</a:t>
            </a:r>
            <a:r>
              <a:rPr lang="en-AU" dirty="0" smtClean="0"/>
              <a:t> ute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</a:t>
            </a:r>
            <a:r>
              <a:rPr lang="en-AU" dirty="0" smtClean="0"/>
              <a:t> velum anon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</a:t>
            </a:r>
            <a:r>
              <a:rPr lang="en-AU" dirty="0" smtClean="0"/>
              <a:t> velum anon </a:t>
            </a:r>
            <a:r>
              <a:rPr lang="en-AU" dirty="0" err="1" smtClean="0"/>
              <a:t>sanel</a:t>
            </a:r>
            <a:r>
              <a:rPr lang="en-AU" dirty="0" smtClean="0"/>
              <a:t> ease </a:t>
            </a:r>
            <a:r>
              <a:rPr lang="en-AU" dirty="0" err="1" smtClean="0"/>
              <a:t>migliore</a:t>
            </a:r>
            <a:r>
              <a:rPr lang="en-AU" dirty="0" smtClean="0"/>
              <a:t> ute.</a:t>
            </a:r>
          </a:p>
          <a:p>
            <a:pPr lvl="3"/>
            <a:endParaRPr lang="en-AU" dirty="0" smtClean="0"/>
          </a:p>
          <a:p>
            <a:pPr lvl="3"/>
            <a:endParaRPr lang="en-AU" dirty="0" smtClean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4729238" y="1888572"/>
            <a:ext cx="3737429" cy="36008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8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1022055" y="4262822"/>
            <a:ext cx="1348612" cy="448273"/>
          </a:xfrm>
          <a:prstGeom prst="rect">
            <a:avLst/>
          </a:prstGeom>
        </p:spPr>
        <p:txBody>
          <a:bodyPr>
            <a:noAutofit/>
          </a:bodyPr>
          <a:lstStyle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dirty="0" err="1" smtClean="0"/>
              <a:t>Lorum</a:t>
            </a:r>
            <a:r>
              <a:rPr lang="en-AU" dirty="0" smtClean="0"/>
              <a:t> um </a:t>
            </a:r>
            <a:r>
              <a:rPr lang="en-AU" dirty="0" err="1" smtClean="0"/>
              <a:t>dolores</a:t>
            </a:r>
            <a:endParaRPr lang="en-AU" dirty="0" smtClean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33"/>
          </p:nvPr>
        </p:nvSpPr>
        <p:spPr>
          <a:xfrm>
            <a:off x="495153" y="4208766"/>
            <a:ext cx="514799" cy="514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1022055" y="5013176"/>
            <a:ext cx="1348612" cy="448273"/>
          </a:xfrm>
          <a:prstGeom prst="rect">
            <a:avLst/>
          </a:prstGeom>
        </p:spPr>
        <p:txBody>
          <a:bodyPr>
            <a:noAutofit/>
          </a:bodyPr>
          <a:lstStyle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endParaRPr lang="en-AU" dirty="0" smtClean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495153" y="4959120"/>
            <a:ext cx="514799" cy="514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36" hasCustomPrompt="1"/>
          </p:nvPr>
        </p:nvSpPr>
        <p:spPr>
          <a:xfrm>
            <a:off x="3065312" y="4262822"/>
            <a:ext cx="1348612" cy="448273"/>
          </a:xfrm>
          <a:prstGeom prst="rect">
            <a:avLst/>
          </a:prstGeom>
        </p:spPr>
        <p:txBody>
          <a:bodyPr>
            <a:noAutofit/>
          </a:bodyPr>
          <a:lstStyle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dirty="0" err="1" smtClean="0"/>
              <a:t>Lorum</a:t>
            </a:r>
            <a:r>
              <a:rPr lang="en-AU" dirty="0" smtClean="0"/>
              <a:t> um </a:t>
            </a:r>
            <a:r>
              <a:rPr lang="en-AU" dirty="0" err="1" smtClean="0"/>
              <a:t>dolores</a:t>
            </a:r>
            <a:endParaRPr lang="en-AU" dirty="0" smtClean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37"/>
          </p:nvPr>
        </p:nvSpPr>
        <p:spPr>
          <a:xfrm>
            <a:off x="2538410" y="4208766"/>
            <a:ext cx="514799" cy="514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38" hasCustomPrompt="1"/>
          </p:nvPr>
        </p:nvSpPr>
        <p:spPr>
          <a:xfrm>
            <a:off x="3065312" y="5013176"/>
            <a:ext cx="1348612" cy="448273"/>
          </a:xfrm>
          <a:prstGeom prst="rect">
            <a:avLst/>
          </a:prstGeom>
        </p:spPr>
        <p:txBody>
          <a:bodyPr>
            <a:noAutofit/>
          </a:bodyPr>
          <a:lstStyle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dirty="0" err="1" smtClean="0"/>
              <a:t>Lorum</a:t>
            </a:r>
            <a:r>
              <a:rPr lang="en-AU" dirty="0" smtClean="0"/>
              <a:t> um </a:t>
            </a:r>
            <a:r>
              <a:rPr lang="en-AU" dirty="0" err="1" smtClean="0"/>
              <a:t>dolores</a:t>
            </a:r>
            <a:endParaRPr lang="en-AU" dirty="0" smtClean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39"/>
          </p:nvPr>
        </p:nvSpPr>
        <p:spPr>
          <a:xfrm>
            <a:off x="2538410" y="4959120"/>
            <a:ext cx="514799" cy="514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6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30" hasCustomPrompt="1"/>
          </p:nvPr>
        </p:nvSpPr>
        <p:spPr>
          <a:xfrm>
            <a:off x="3187095" y="2180672"/>
            <a:ext cx="2927048" cy="3600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Click to insert picture or SmartArt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3" hasCustomPrompt="1"/>
          </p:nvPr>
        </p:nvSpPr>
        <p:spPr>
          <a:xfrm>
            <a:off x="6183272" y="2194560"/>
            <a:ext cx="2562436" cy="815340"/>
          </a:xfrm>
          <a:prstGeom prst="rect">
            <a:avLst/>
          </a:prstGeom>
        </p:spPr>
        <p:txBody>
          <a:bodyPr/>
          <a:lstStyle>
            <a:lvl3pPr>
              <a:lnSpc>
                <a:spcPct val="100000"/>
              </a:lnSpc>
              <a:spcAft>
                <a:spcPts val="0"/>
              </a:spcAft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ct val="100000"/>
              </a:lnSpc>
              <a:spcAft>
                <a:spcPts val="0"/>
              </a:spcAft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endParaRPr lang="en-AU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194560"/>
            <a:ext cx="2562019" cy="3118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</a:t>
            </a:r>
            <a:r>
              <a:rPr lang="en-AU" dirty="0" smtClean="0"/>
              <a:t> velum anon </a:t>
            </a:r>
            <a:r>
              <a:rPr lang="en-AU" dirty="0" err="1" smtClean="0"/>
              <a:t>il</a:t>
            </a:r>
            <a:r>
              <a:rPr lang="en-AU" dirty="0" smtClean="0"/>
              <a:t> se. </a:t>
            </a: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</a:t>
            </a:r>
            <a:r>
              <a:rPr lang="en-AU" dirty="0" smtClean="0"/>
              <a:t> velum anon </a:t>
            </a:r>
            <a:r>
              <a:rPr lang="en-AU" dirty="0" err="1" smtClean="0"/>
              <a:t>il</a:t>
            </a:r>
            <a:r>
              <a:rPr lang="en-AU" dirty="0" smtClean="0"/>
              <a:t> se.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6183272" y="3140968"/>
            <a:ext cx="2562436" cy="815340"/>
          </a:xfrm>
          <a:prstGeom prst="rect">
            <a:avLst/>
          </a:prstGeom>
        </p:spPr>
        <p:txBody>
          <a:bodyPr/>
          <a:lstStyle>
            <a:lvl3pPr>
              <a:lnSpc>
                <a:spcPct val="100000"/>
              </a:lnSpc>
              <a:spcAft>
                <a:spcPts val="0"/>
              </a:spcAft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ct val="100000"/>
              </a:lnSpc>
              <a:spcAft>
                <a:spcPts val="0"/>
              </a:spcAft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endParaRPr lang="en-AU" dirty="0" smtClean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35" hasCustomPrompt="1"/>
          </p:nvPr>
        </p:nvSpPr>
        <p:spPr>
          <a:xfrm>
            <a:off x="6183272" y="4077072"/>
            <a:ext cx="2562436" cy="815340"/>
          </a:xfrm>
          <a:prstGeom prst="rect">
            <a:avLst/>
          </a:prstGeom>
        </p:spPr>
        <p:txBody>
          <a:bodyPr/>
          <a:lstStyle>
            <a:lvl3pPr>
              <a:lnSpc>
                <a:spcPct val="100000"/>
              </a:lnSpc>
              <a:spcAft>
                <a:spcPts val="0"/>
              </a:spcAft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ct val="100000"/>
              </a:lnSpc>
              <a:spcAft>
                <a:spcPts val="0"/>
              </a:spcAft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endParaRPr lang="en-AU" dirty="0" smtClean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36" hasCustomPrompt="1"/>
          </p:nvPr>
        </p:nvSpPr>
        <p:spPr>
          <a:xfrm>
            <a:off x="6183272" y="5023480"/>
            <a:ext cx="2562436" cy="815340"/>
          </a:xfrm>
          <a:prstGeom prst="rect">
            <a:avLst/>
          </a:prstGeom>
        </p:spPr>
        <p:txBody>
          <a:bodyPr/>
          <a:lstStyle>
            <a:lvl3pPr>
              <a:lnSpc>
                <a:spcPct val="100000"/>
              </a:lnSpc>
              <a:spcAft>
                <a:spcPts val="0"/>
              </a:spcAft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lnSpc>
                <a:spcPct val="100000"/>
              </a:lnSpc>
              <a:spcAft>
                <a:spcPts val="0"/>
              </a:spcAft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85640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0" hasCustomPrompt="1"/>
          </p:nvPr>
        </p:nvSpPr>
        <p:spPr>
          <a:xfrm>
            <a:off x="6779347" y="2000762"/>
            <a:ext cx="1251816" cy="13452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Click to insert picture or SmartArt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3809845"/>
            <a:ext cx="8177098" cy="2316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4pPr>
              <a:buFontTx/>
              <a:buNone/>
              <a:defRPr lang="en-US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1800" b="0" kern="1200" cap="none" dirty="0" err="1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</a:lstStyle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 </a:t>
            </a:r>
            <a:r>
              <a:rPr lang="en-AU" dirty="0" err="1" smtClean="0"/>
              <a:t>eildolores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a </a:t>
            </a:r>
            <a:r>
              <a:rPr lang="en-AU" dirty="0" err="1" smtClean="0"/>
              <a:t>eil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a </a:t>
            </a:r>
            <a:r>
              <a:rPr lang="en-AU" dirty="0" err="1" smtClean="0"/>
              <a:t>eil</a:t>
            </a:r>
            <a:r>
              <a:rPr lang="en-AU" dirty="0" smtClean="0"/>
              <a:t>.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 </a:t>
            </a:r>
            <a:r>
              <a:rPr lang="en-AU" dirty="0" err="1" smtClean="0"/>
              <a:t>eildolores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a </a:t>
            </a:r>
            <a:r>
              <a:rPr lang="en-AU" dirty="0" err="1" smtClean="0"/>
              <a:t>eil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</a:t>
            </a:r>
            <a:r>
              <a:rPr lang="en-AU" dirty="0" err="1" smtClean="0"/>
              <a:t>ano</a:t>
            </a:r>
            <a:r>
              <a:rPr lang="en-A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74501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527537" y="2024299"/>
            <a:ext cx="690562" cy="688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527537" y="3045764"/>
            <a:ext cx="690562" cy="688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2"/>
          </p:nvPr>
        </p:nvSpPr>
        <p:spPr>
          <a:xfrm>
            <a:off x="527537" y="4049035"/>
            <a:ext cx="690562" cy="688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527537" y="5029908"/>
            <a:ext cx="690562" cy="688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34" hasCustomPrompt="1"/>
          </p:nvPr>
        </p:nvSpPr>
        <p:spPr>
          <a:xfrm>
            <a:off x="1444626" y="2081827"/>
            <a:ext cx="6656956" cy="556611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dirty="0" smtClean="0"/>
              <a:t>Fourth level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35" hasCustomPrompt="1"/>
          </p:nvPr>
        </p:nvSpPr>
        <p:spPr>
          <a:xfrm>
            <a:off x="1444626" y="3071379"/>
            <a:ext cx="6656956" cy="556611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dirty="0" smtClean="0"/>
              <a:t>Fourth level</a:t>
            </a:r>
          </a:p>
        </p:txBody>
      </p:sp>
      <p:sp>
        <p:nvSpPr>
          <p:cNvPr id="15" name="Content Placeholder 12"/>
          <p:cNvSpPr>
            <a:spLocks noGrp="1"/>
          </p:cNvSpPr>
          <p:nvPr>
            <p:ph sz="quarter" idx="36" hasCustomPrompt="1"/>
          </p:nvPr>
        </p:nvSpPr>
        <p:spPr>
          <a:xfrm>
            <a:off x="1444626" y="4071272"/>
            <a:ext cx="6656956" cy="556611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dirty="0" smtClean="0"/>
              <a:t>Fourth level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37" hasCustomPrompt="1"/>
          </p:nvPr>
        </p:nvSpPr>
        <p:spPr>
          <a:xfrm>
            <a:off x="1444626" y="5062946"/>
            <a:ext cx="6656956" cy="556611"/>
          </a:xfrm>
          <a:prstGeom prst="rect">
            <a:avLst/>
          </a:prstGeom>
        </p:spPr>
        <p:txBody>
          <a:bodyPr>
            <a:normAutofit/>
          </a:bodyPr>
          <a:lstStyle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904455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4521" y="2727472"/>
            <a:ext cx="1869068" cy="3429004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dirty="0" smtClean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1" hasCustomPrompt="1"/>
          </p:nvPr>
        </p:nvSpPr>
        <p:spPr>
          <a:xfrm>
            <a:off x="0" y="1883943"/>
            <a:ext cx="2284913" cy="319663"/>
          </a:xfrm>
          <a:prstGeom prst="rect">
            <a:avLst/>
          </a:prstGeo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2010</a:t>
            </a:r>
          </a:p>
        </p:txBody>
      </p:sp>
      <p:sp>
        <p:nvSpPr>
          <p:cNvPr id="29" name="Content Placeholder 26"/>
          <p:cNvSpPr>
            <a:spLocks noGrp="1"/>
          </p:cNvSpPr>
          <p:nvPr>
            <p:ph sz="quarter" idx="22" hasCustomPrompt="1"/>
          </p:nvPr>
        </p:nvSpPr>
        <p:spPr>
          <a:xfrm>
            <a:off x="2290940" y="1883943"/>
            <a:ext cx="2284913" cy="319663"/>
          </a:xfrm>
          <a:prstGeom prst="rect">
            <a:avLst/>
          </a:prstGeom>
        </p:spPr>
        <p:txBody>
          <a:bodyPr/>
          <a:lstStyle>
            <a:lvl3pPr marL="723900" indent="0" algn="ctr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2011</a:t>
            </a:r>
          </a:p>
        </p:txBody>
      </p:sp>
      <p:sp>
        <p:nvSpPr>
          <p:cNvPr id="30" name="Content Placeholder 26"/>
          <p:cNvSpPr>
            <a:spLocks noGrp="1"/>
          </p:cNvSpPr>
          <p:nvPr>
            <p:ph sz="quarter" idx="23" hasCustomPrompt="1"/>
          </p:nvPr>
        </p:nvSpPr>
        <p:spPr>
          <a:xfrm>
            <a:off x="4577799" y="1883943"/>
            <a:ext cx="2284913" cy="319663"/>
          </a:xfrm>
          <a:prstGeom prst="rect">
            <a:avLst/>
          </a:prstGeom>
        </p:spPr>
        <p:txBody>
          <a:bodyPr/>
          <a:lstStyle>
            <a:lvl3pPr marL="723900" indent="0" algn="ctr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2012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24" hasCustomPrompt="1"/>
          </p:nvPr>
        </p:nvSpPr>
        <p:spPr>
          <a:xfrm>
            <a:off x="6868739" y="1883943"/>
            <a:ext cx="2284913" cy="319663"/>
          </a:xfrm>
          <a:prstGeom prst="rect">
            <a:avLst/>
          </a:prstGeom>
        </p:spPr>
        <p:txBody>
          <a:bodyPr/>
          <a:lstStyle>
            <a:lvl3pPr marL="723900" indent="0" algn="ctr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2013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5" hasCustomPrompt="1"/>
          </p:nvPr>
        </p:nvSpPr>
        <p:spPr>
          <a:xfrm>
            <a:off x="2555438" y="2727472"/>
            <a:ext cx="1869068" cy="3429004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dirty="0" smtClean="0"/>
              <a:t>Fourth level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26" hasCustomPrompt="1"/>
          </p:nvPr>
        </p:nvSpPr>
        <p:spPr>
          <a:xfrm>
            <a:off x="4716355" y="2727472"/>
            <a:ext cx="1869068" cy="3429004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dirty="0" smtClean="0"/>
              <a:t>Fourth level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27" hasCustomPrompt="1"/>
          </p:nvPr>
        </p:nvSpPr>
        <p:spPr>
          <a:xfrm>
            <a:off x="6877271" y="2727472"/>
            <a:ext cx="1869068" cy="3429004"/>
          </a:xfrm>
          <a:prstGeom prst="rect">
            <a:avLst/>
          </a:prstGeom>
        </p:spPr>
        <p:txBody>
          <a:bodyPr/>
          <a:lstStyle>
            <a:lvl3pPr marL="723900" indent="0">
              <a:buFontTx/>
              <a:buNone/>
              <a:defRPr lang="en-AU" sz="1800" b="1" kern="1200" cap="none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0" algn="l"/>
              </a:tabLst>
            </a:pPr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249357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1428" y="181429"/>
            <a:ext cx="8772072" cy="6504214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AC21_190.5x254_PowerPoint_Images_Cov v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1247"/>
            <a:ext cx="9144000" cy="3925824"/>
          </a:xfrm>
          <a:prstGeom prst="rect">
            <a:avLst/>
          </a:prstGeom>
        </p:spPr>
      </p:pic>
      <p:pic>
        <p:nvPicPr>
          <p:cNvPr id="9" name="Picture 8" descr="MQU_MAS_HOR_RGB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433616"/>
            <a:ext cx="1595918" cy="477965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198" y="1559301"/>
            <a:ext cx="7961087" cy="639762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l">
              <a:buNone/>
              <a:defRPr sz="3200" b="1" baseline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Cover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198" y="2155974"/>
            <a:ext cx="7961087" cy="496816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1800" b="0" cap="all">
                <a:solidFill>
                  <a:srgbClr val="611723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7199" y="2754276"/>
            <a:ext cx="4631871" cy="275580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DATE: 3 October 2014</a:t>
            </a:r>
          </a:p>
        </p:txBody>
      </p:sp>
    </p:spTree>
    <p:extLst>
      <p:ext uri="{BB962C8B-B14F-4D97-AF65-F5344CB8AC3E}">
        <p14:creationId xmlns:p14="http://schemas.microsoft.com/office/powerpoint/2010/main" val="400483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1428" y="181429"/>
            <a:ext cx="8772072" cy="6504214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AC21_190.5x254_PowerPoint_Images_Cov v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3024" cy="6858000"/>
          </a:xfrm>
          <a:prstGeom prst="rect">
            <a:avLst/>
          </a:prstGeom>
        </p:spPr>
      </p:pic>
      <p:pic>
        <p:nvPicPr>
          <p:cNvPr id="9" name="Picture 8" descr="MQU_MAS_HOR_RGB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433616"/>
            <a:ext cx="1595918" cy="477965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20976" y="2732541"/>
            <a:ext cx="4232738" cy="639762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l">
              <a:buNone/>
              <a:defRPr sz="3200" b="1" baseline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Section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620976" y="3329214"/>
            <a:ext cx="4232738" cy="496816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1800" b="0" cap="all">
                <a:solidFill>
                  <a:srgbClr val="611723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20975" y="6183276"/>
            <a:ext cx="4329501" cy="275580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DATE: 3 October 2014</a:t>
            </a:r>
          </a:p>
        </p:txBody>
      </p:sp>
    </p:spTree>
    <p:extLst>
      <p:ext uri="{BB962C8B-B14F-4D97-AF65-F5344CB8AC3E}">
        <p14:creationId xmlns:p14="http://schemas.microsoft.com/office/powerpoint/2010/main" val="3081309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1427" y="181429"/>
            <a:ext cx="8781143" cy="6504214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51429"/>
            <a:ext cx="8229600" cy="580571"/>
          </a:xfrm>
        </p:spPr>
        <p:txBody>
          <a:bodyPr anchor="t" anchorCtr="0">
            <a:norm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AU" dirty="0" smtClean="0"/>
              <a:t>Section title</a:t>
            </a:r>
            <a:endParaRPr lang="en-US" dirty="0"/>
          </a:p>
        </p:txBody>
      </p:sp>
      <p:pic>
        <p:nvPicPr>
          <p:cNvPr id="7" name="Picture 6" descr="MAC21_190.5x254_PowerPoint_Images_Section 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56"/>
            <a:ext cx="9144000" cy="3139440"/>
          </a:xfrm>
          <a:prstGeom prst="rect">
            <a:avLst/>
          </a:prstGeom>
        </p:spPr>
      </p:pic>
      <p:pic>
        <p:nvPicPr>
          <p:cNvPr id="8" name="Picture 7" descr="MQU_MAS_HOR_RGB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433616"/>
            <a:ext cx="1595918" cy="477965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466120" y="2031244"/>
            <a:ext cx="8224309" cy="448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cap="all">
                <a:solidFill>
                  <a:srgbClr val="611723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35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051300" y="1728979"/>
            <a:ext cx="4660900" cy="4519421"/>
          </a:xfrm>
          <a:prstGeom prst="rect">
            <a:avLst/>
          </a:prstGeom>
        </p:spPr>
        <p:txBody>
          <a:bodyPr vert="horz" lIns="91440" tIns="45720" rIns="91440" bIns="45720" numCol="1" spcCol="0" rtlCol="0">
            <a:normAutofit/>
          </a:bodyPr>
          <a:lstStyle>
            <a:lvl3pPr marL="723900" indent="0"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  <a:p>
            <a:pPr lvl="3"/>
            <a:endParaRPr lang="en-AU" dirty="0" smtClean="0"/>
          </a:p>
          <a:p>
            <a:pPr lvl="3"/>
            <a:endParaRPr lang="en-AU" dirty="0" smtClean="0"/>
          </a:p>
          <a:p>
            <a:pPr lvl="3"/>
            <a:endParaRPr lang="en-AU" dirty="0" smtClean="0"/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62126" y="1753552"/>
            <a:ext cx="3095474" cy="26914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dirty="0" smtClean="0"/>
              <a:t>Click icon to insert picture or SmartArt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cap="all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82159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 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81427" y="181429"/>
            <a:ext cx="8781143" cy="6489095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AC21_190.5x254_PowerPoint_Images_Section 1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9296"/>
            <a:ext cx="9144000" cy="4108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21183"/>
            <a:ext cx="8229600" cy="631448"/>
          </a:xfrm>
        </p:spPr>
        <p:txBody>
          <a:bodyPr>
            <a:norm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AU" dirty="0" smtClean="0"/>
              <a:t>Section title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466345" y="2026246"/>
            <a:ext cx="8218035" cy="4169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cap="all">
                <a:solidFill>
                  <a:srgbClr val="61172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13" name="Picture 12" descr="MQU_MAS_HOR_RGB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433616"/>
            <a:ext cx="1595918" cy="47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961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1427" y="194129"/>
            <a:ext cx="8781143" cy="6489095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3883"/>
            <a:ext cx="8229600" cy="631448"/>
          </a:xfrm>
        </p:spPr>
        <p:txBody>
          <a:bodyPr>
            <a:normAutofit/>
          </a:bodyPr>
          <a:lstStyle>
            <a:lvl1pPr algn="l">
              <a:defRPr sz="3200" b="1" baseline="0">
                <a:latin typeface="Arial"/>
                <a:cs typeface="Arial"/>
              </a:defRPr>
            </a:lvl1pPr>
          </a:lstStyle>
          <a:p>
            <a:r>
              <a:rPr lang="en-AU" dirty="0" smtClean="0"/>
              <a:t>Basic template pages</a:t>
            </a:r>
            <a:endParaRPr lang="en-US" dirty="0"/>
          </a:p>
        </p:txBody>
      </p:sp>
      <p:pic>
        <p:nvPicPr>
          <p:cNvPr id="8" name="Picture 7" descr="MQU_MAS_HOR_RGB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446316"/>
            <a:ext cx="1595918" cy="47796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57200" y="2387600"/>
            <a:ext cx="8242300" cy="673100"/>
          </a:xfrm>
          <a:prstGeom prst="rect">
            <a:avLst/>
          </a:prstGeom>
        </p:spPr>
        <p:txBody>
          <a:bodyPr vert="horz" wrap="square" lIns="91440" tIns="45720" rIns="91440" bIns="45720" numCol="3" spcCol="18000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lang="en-US" b="0" i="0" cap="none" dirty="0" smtClean="0">
              <a:solidFill>
                <a:schemeClr val="tx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95265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&amp;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83885" y="1465263"/>
            <a:ext cx="8780727" cy="521811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 baseline="0"/>
            </a:lvl1pPr>
          </a:lstStyle>
          <a:p>
            <a:r>
              <a:rPr lang="en-US" dirty="0" smtClean="0"/>
              <a:t>Click to insert picture, SmartArt or movie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48" y="2863019"/>
            <a:ext cx="8045752" cy="60831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Section title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41349" y="3477755"/>
            <a:ext cx="8049079" cy="459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90500" y="175006"/>
            <a:ext cx="8763000" cy="1282700"/>
            <a:chOff x="190500" y="175006"/>
            <a:chExt cx="8763000" cy="12827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90500" y="175006"/>
              <a:ext cx="8763000" cy="1282700"/>
            </a:xfrm>
            <a:prstGeom prst="rect">
              <a:avLst/>
            </a:prstGeom>
            <a:solidFill>
              <a:srgbClr val="D6D2C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6" descr="MQU_MAS_HOR_RGB_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642" y="446316"/>
              <a:ext cx="1595918" cy="477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9318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1048" y="2863019"/>
            <a:ext cx="8045752" cy="60831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Section title</a:t>
            </a:r>
            <a:endParaRPr lang="en-US" dirty="0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41349" y="3477755"/>
            <a:ext cx="8049079" cy="459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cap="all">
                <a:solidFill>
                  <a:srgbClr val="611723"/>
                </a:solidFill>
                <a:latin typeface="Arial"/>
                <a:cs typeface="Arial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90500" y="175006"/>
            <a:ext cx="8763000" cy="1282700"/>
            <a:chOff x="190500" y="175006"/>
            <a:chExt cx="8763000" cy="1282700"/>
          </a:xfrm>
        </p:grpSpPr>
        <p:sp>
          <p:nvSpPr>
            <p:cNvPr id="9" name="Rectangle 8"/>
            <p:cNvSpPr/>
            <p:nvPr userDrawn="1"/>
          </p:nvSpPr>
          <p:spPr>
            <a:xfrm>
              <a:off x="190500" y="175006"/>
              <a:ext cx="8763000" cy="1282700"/>
            </a:xfrm>
            <a:prstGeom prst="rect">
              <a:avLst/>
            </a:prstGeom>
            <a:solidFill>
              <a:srgbClr val="D6D2C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9" descr="MQU_MAS_HOR_RGB_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642" y="446316"/>
              <a:ext cx="1595918" cy="477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5999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45641" y="1728979"/>
            <a:ext cx="8266559" cy="4519421"/>
          </a:xfrm>
          <a:prstGeom prst="rect">
            <a:avLst/>
          </a:prstGeom>
        </p:spPr>
        <p:txBody>
          <a:bodyPr vert="horz" lIns="91440" tIns="45720" rIns="91440" bIns="45720" numCol="1" spcCol="0" rtlCol="0">
            <a:normAutofit/>
          </a:bodyPr>
          <a:lstStyle>
            <a:lvl3pPr marL="0" indent="0">
              <a:buFontTx/>
              <a:buNone/>
              <a:defRPr b="1" cap="all" baseline="0">
                <a:solidFill>
                  <a:schemeClr val="tx2"/>
                </a:solidFill>
                <a:latin typeface="+mj-lt"/>
              </a:defRPr>
            </a:lvl3pPr>
            <a:lvl4pPr marL="0" indent="0">
              <a:buFontTx/>
              <a:buNone/>
              <a:defRPr/>
            </a:lvl4pPr>
            <a:lvl5pPr marL="1257300" indent="0">
              <a:buNone/>
              <a:defRPr/>
            </a:lvl5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3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5775126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Dividing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pic>
        <p:nvPicPr>
          <p:cNvPr id="5" name="Picture 4" descr="MQU_MAS_HOR_RGB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446316"/>
            <a:ext cx="1595918" cy="4779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400800" cy="6446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45641" y="1728979"/>
            <a:ext cx="8266559" cy="4519421"/>
          </a:xfrm>
          <a:prstGeom prst="rect">
            <a:avLst/>
          </a:prstGeom>
        </p:spPr>
        <p:txBody>
          <a:bodyPr vert="horz" lIns="91440" tIns="45720" rIns="91440" bIns="45720" numCol="1" spcCol="0" rtlCol="0">
            <a:normAutofit/>
          </a:bodyPr>
          <a:lstStyle>
            <a:lvl3pPr marL="0" indent="0">
              <a:buFontTx/>
              <a:buNone/>
              <a:defRPr b="1" cap="all" baseline="0">
                <a:solidFill>
                  <a:schemeClr val="tx2"/>
                </a:solidFill>
                <a:latin typeface="+mj-lt"/>
              </a:defRPr>
            </a:lvl3pPr>
            <a:lvl4pPr marL="0" indent="0">
              <a:buFontTx/>
              <a:buNone/>
              <a:defRPr/>
            </a:lvl4pPr>
            <a:lvl5pPr marL="1257300" indent="0">
              <a:buNone/>
              <a:defRPr/>
            </a:lvl5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3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9707196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1427" y="181429"/>
            <a:ext cx="8781143" cy="6504214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51429"/>
            <a:ext cx="8229600" cy="580571"/>
          </a:xfrm>
        </p:spPr>
        <p:txBody>
          <a:bodyPr anchor="b" anchorCtr="0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AU" dirty="0" smtClean="0"/>
              <a:t>Section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98" y="3606199"/>
            <a:ext cx="9169698" cy="3278533"/>
          </a:xfrm>
          <a:prstGeom prst="rect">
            <a:avLst/>
          </a:prstGeom>
        </p:spPr>
      </p:pic>
      <p:pic>
        <p:nvPicPr>
          <p:cNvPr id="8" name="Picture 7" descr="MQU_MAS_HOR_RGB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433616"/>
            <a:ext cx="1595918" cy="477965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466120" y="2031244"/>
            <a:ext cx="8224309" cy="448280"/>
          </a:xfrm>
        </p:spPr>
        <p:txBody>
          <a:bodyPr wrap="none">
            <a:no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46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5AF5F-0FEF-5640-830C-8D2C181AA240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0E53-F370-DC40-A625-48E2C9E71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941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C21_190.5x254_PowerPoint_Images_Section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057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1048" y="2863019"/>
            <a:ext cx="8045752" cy="60831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Section title</a:t>
            </a:r>
            <a:endParaRPr lang="en-US" dirty="0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41349" y="3477755"/>
            <a:ext cx="8049079" cy="459241"/>
          </a:xfrm>
        </p:spPr>
        <p:txBody>
          <a:bodyPr wrap="none">
            <a:noAutofit/>
          </a:bodyPr>
          <a:lstStyle>
            <a:lvl1pPr marL="0" indent="0">
              <a:buNone/>
              <a:defRPr sz="18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399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/>
          </p:nvPr>
        </p:nvSpPr>
        <p:spPr>
          <a:xfrm>
            <a:off x="459620" y="2032000"/>
            <a:ext cx="6380972" cy="4124476"/>
          </a:xfrm>
        </p:spPr>
        <p:txBody>
          <a:bodyPr wrap="none"/>
          <a:lstStyle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1503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803426" y="1753552"/>
            <a:ext cx="7451574" cy="38979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aseline="0"/>
            </a:lvl1pPr>
          </a:lstStyle>
          <a:p>
            <a:r>
              <a:rPr lang="en-US" dirty="0" smtClean="0"/>
              <a:t>Click icon to insert picture or SmartArt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802972" y="5685367"/>
            <a:ext cx="6397928" cy="309033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4pPr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Picture 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802972" y="6000080"/>
            <a:ext cx="6397928" cy="32452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4pPr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Picture description</a:t>
            </a:r>
          </a:p>
        </p:txBody>
      </p:sp>
    </p:spTree>
    <p:extLst>
      <p:ext uri="{BB962C8B-B14F-4D97-AF65-F5344CB8AC3E}">
        <p14:creationId xmlns:p14="http://schemas.microsoft.com/office/powerpoint/2010/main" val="31830120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5AF5F-0FEF-5640-830C-8D2C181AA240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0E53-F370-DC40-A625-48E2C9E71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150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30"/>
          </p:nvPr>
        </p:nvSpPr>
        <p:spPr>
          <a:xfrm>
            <a:off x="460375" y="1892528"/>
            <a:ext cx="3809244" cy="4215568"/>
          </a:xfrm>
        </p:spPr>
        <p:txBody>
          <a:bodyPr wrap="none"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31"/>
          </p:nvPr>
        </p:nvSpPr>
        <p:spPr>
          <a:xfrm>
            <a:off x="4644008" y="1892528"/>
            <a:ext cx="3809244" cy="4215568"/>
          </a:xfrm>
        </p:spPr>
        <p:txBody>
          <a:bodyPr wrap="none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475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400800" cy="919239"/>
          </a:xfrm>
        </p:spPr>
        <p:txBody>
          <a:bodyPr anchor="b" anchorCtr="0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562126" y="1804353"/>
            <a:ext cx="658813" cy="641350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endParaRPr lang="en-US" dirty="0"/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2555776" y="1804353"/>
            <a:ext cx="658813" cy="64135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4572000" y="1804353"/>
            <a:ext cx="658813" cy="64135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6565650" y="1804353"/>
            <a:ext cx="658813" cy="64135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562126" y="4104888"/>
            <a:ext cx="658813" cy="64135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26"/>
          </p:nvPr>
        </p:nvSpPr>
        <p:spPr>
          <a:xfrm>
            <a:off x="2555776" y="4104888"/>
            <a:ext cx="658813" cy="64135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28"/>
          </p:nvPr>
        </p:nvSpPr>
        <p:spPr>
          <a:xfrm>
            <a:off x="4572000" y="4104888"/>
            <a:ext cx="658813" cy="64135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>
          <a:xfrm>
            <a:off x="445641" y="2516379"/>
            <a:ext cx="1827129" cy="1437047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30" hasCustomPrompt="1"/>
          </p:nvPr>
        </p:nvSpPr>
        <p:spPr>
          <a:xfrm>
            <a:off x="2445183" y="2516379"/>
            <a:ext cx="1827129" cy="1437047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31" hasCustomPrompt="1"/>
          </p:nvPr>
        </p:nvSpPr>
        <p:spPr>
          <a:xfrm>
            <a:off x="4461407" y="2516379"/>
            <a:ext cx="1827129" cy="1437047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32" hasCustomPrompt="1"/>
          </p:nvPr>
        </p:nvSpPr>
        <p:spPr>
          <a:xfrm>
            <a:off x="6449808" y="2516379"/>
            <a:ext cx="1827129" cy="1437047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idx="33" hasCustomPrompt="1"/>
          </p:nvPr>
        </p:nvSpPr>
        <p:spPr>
          <a:xfrm>
            <a:off x="445641" y="4824968"/>
            <a:ext cx="1827129" cy="1437047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idx="34" hasCustomPrompt="1"/>
          </p:nvPr>
        </p:nvSpPr>
        <p:spPr>
          <a:xfrm>
            <a:off x="2445183" y="4824968"/>
            <a:ext cx="1827129" cy="1437047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35" hasCustomPrompt="1"/>
          </p:nvPr>
        </p:nvSpPr>
        <p:spPr>
          <a:xfrm>
            <a:off x="4461407" y="4824968"/>
            <a:ext cx="1827129" cy="1437047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7077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41551" y="3072929"/>
            <a:ext cx="2477399" cy="3209974"/>
          </a:xfrm>
        </p:spPr>
        <p:txBody>
          <a:bodyPr wrap="none" numCol="1">
            <a:normAutofit/>
          </a:bodyPr>
          <a:lstStyle>
            <a:lvl3pPr>
              <a:defRPr sz="1800"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800" baseline="0"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br>
              <a:rPr lang="en-AU" dirty="0" smtClean="0"/>
            </a:br>
            <a:r>
              <a:rPr lang="en-AU" dirty="0" err="1" smtClean="0"/>
              <a:t>toro</a:t>
            </a:r>
            <a:r>
              <a:rPr lang="en-AU" dirty="0" smtClean="0"/>
              <a:t> velum anon san </a:t>
            </a:r>
            <a:br>
              <a:rPr lang="en-AU" dirty="0" smtClean="0"/>
            </a:br>
            <a:r>
              <a:rPr lang="en-AU" dirty="0" smtClean="0"/>
              <a:t>el ease </a:t>
            </a:r>
            <a:r>
              <a:rPr lang="en-AU" dirty="0" err="1" smtClean="0"/>
              <a:t>migliore</a:t>
            </a:r>
            <a:r>
              <a:rPr lang="en-AU" dirty="0" smtClean="0"/>
              <a:t> ute </a:t>
            </a:r>
            <a:br>
              <a:rPr lang="en-AU" dirty="0" smtClean="0"/>
            </a:b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br>
              <a:rPr lang="en-AU" dirty="0" smtClean="0"/>
            </a:b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</a:t>
            </a:r>
            <a:r>
              <a:rPr lang="en-AU" dirty="0" smtClean="0"/>
              <a:t> velum </a:t>
            </a:r>
            <a:br>
              <a:rPr lang="en-AU" dirty="0" smtClean="0"/>
            </a:br>
            <a:r>
              <a:rPr lang="en-AU" dirty="0" smtClean="0"/>
              <a:t>anon san el ease </a:t>
            </a:r>
            <a:r>
              <a:rPr lang="en-AU" dirty="0" err="1" smtClean="0"/>
              <a:t>miglio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re ute </a:t>
            </a:r>
            <a:r>
              <a:rPr lang="en-AU" dirty="0" err="1" smtClean="0"/>
              <a:t>dolores</a:t>
            </a:r>
            <a:endParaRPr lang="en-AU" dirty="0" smtClean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298864" y="3072929"/>
            <a:ext cx="2479448" cy="3209974"/>
          </a:xfrm>
        </p:spPr>
        <p:txBody>
          <a:bodyPr wrap="none">
            <a:normAutofit/>
          </a:bodyPr>
          <a:lstStyle>
            <a:lvl3pPr>
              <a:defRPr sz="1800"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800"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br>
              <a:rPr lang="en-AU" dirty="0" smtClean="0"/>
            </a:br>
            <a:r>
              <a:rPr lang="en-AU" dirty="0" err="1" smtClean="0"/>
              <a:t>toro</a:t>
            </a:r>
            <a:r>
              <a:rPr lang="en-AU" dirty="0" smtClean="0"/>
              <a:t> velum anon san </a:t>
            </a:r>
            <a:br>
              <a:rPr lang="en-AU" dirty="0" smtClean="0"/>
            </a:br>
            <a:r>
              <a:rPr lang="en-AU" dirty="0" smtClean="0"/>
              <a:t>el ease </a:t>
            </a:r>
            <a:r>
              <a:rPr lang="en-AU" dirty="0" err="1" smtClean="0"/>
              <a:t>migliore</a:t>
            </a:r>
            <a:r>
              <a:rPr lang="en-AU" dirty="0" smtClean="0"/>
              <a:t> ute do</a:t>
            </a:r>
            <a:br>
              <a:rPr lang="en-AU" dirty="0" smtClean="0"/>
            </a:br>
            <a:r>
              <a:rPr lang="en-AU" dirty="0" err="1" smtClean="0"/>
              <a:t>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smtClean="0"/>
              <a:t>san </a:t>
            </a:r>
            <a:r>
              <a:rPr lang="en-AU" dirty="0" err="1" smtClean="0"/>
              <a:t>toro</a:t>
            </a:r>
            <a:r>
              <a:rPr lang="en-AU" dirty="0" smtClean="0"/>
              <a:t> velum anon </a:t>
            </a:r>
            <a:br>
              <a:rPr lang="en-AU" dirty="0" smtClean="0"/>
            </a:br>
            <a:r>
              <a:rPr lang="en-AU" dirty="0" smtClean="0"/>
              <a:t>san el ease </a:t>
            </a:r>
            <a:r>
              <a:rPr lang="en-AU" dirty="0" err="1" smtClean="0"/>
              <a:t>migliore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smtClean="0"/>
              <a:t>ute </a:t>
            </a:r>
            <a:r>
              <a:rPr lang="en-AU" dirty="0" err="1" smtClean="0"/>
              <a:t>dolores</a:t>
            </a:r>
            <a:endParaRPr lang="en-AU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156176" y="3072929"/>
            <a:ext cx="2479448" cy="3209974"/>
          </a:xfrm>
        </p:spPr>
        <p:txBody>
          <a:bodyPr wrap="none">
            <a:normAutofit/>
          </a:bodyPr>
          <a:lstStyle>
            <a:lvl3pPr>
              <a:defRPr sz="1800"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800"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</a:t>
            </a:r>
            <a:br>
              <a:rPr lang="en-AU" dirty="0" smtClean="0"/>
            </a:b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velum anon san </a:t>
            </a:r>
            <a:br>
              <a:rPr lang="en-AU" dirty="0" smtClean="0"/>
            </a:br>
            <a:r>
              <a:rPr lang="en-AU" dirty="0" smtClean="0"/>
              <a:t>el ease </a:t>
            </a:r>
            <a:r>
              <a:rPr lang="en-AU" dirty="0" err="1" smtClean="0"/>
              <a:t>migliore</a:t>
            </a:r>
            <a:r>
              <a:rPr lang="en-AU" dirty="0" smtClean="0"/>
              <a:t> ute </a:t>
            </a:r>
            <a:br>
              <a:rPr lang="en-AU" dirty="0" smtClean="0"/>
            </a:b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br>
              <a:rPr lang="en-AU" dirty="0" smtClean="0"/>
            </a:b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</a:t>
            </a:r>
            <a:r>
              <a:rPr lang="en-AU" dirty="0" smtClean="0"/>
              <a:t> velum </a:t>
            </a:r>
            <a:br>
              <a:rPr lang="en-AU" dirty="0" smtClean="0"/>
            </a:br>
            <a:r>
              <a:rPr lang="en-AU" dirty="0" smtClean="0"/>
              <a:t>anon san el ease </a:t>
            </a:r>
            <a:r>
              <a:rPr lang="en-AU" dirty="0" err="1" smtClean="0"/>
              <a:t>migl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iore</a:t>
            </a:r>
            <a:r>
              <a:rPr lang="en-AU" dirty="0" smtClean="0"/>
              <a:t> ute </a:t>
            </a:r>
            <a:r>
              <a:rPr lang="en-AU" dirty="0" err="1" smtClean="0"/>
              <a:t>dolores</a:t>
            </a:r>
            <a:endParaRPr lang="en-AU" dirty="0" smtClean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846666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65981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8238" y="3346867"/>
            <a:ext cx="1880810" cy="2473475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Content Placeholder 6"/>
          <p:cNvSpPr>
            <a:spLocks noGrp="1"/>
          </p:cNvSpPr>
          <p:nvPr userDrawn="1">
            <p:ph sz="quarter" idx="13" hasCustomPrompt="1"/>
          </p:nvPr>
        </p:nvSpPr>
        <p:spPr>
          <a:xfrm>
            <a:off x="598637" y="4188242"/>
            <a:ext cx="1826458" cy="1547435"/>
          </a:xfrm>
        </p:spPr>
        <p:txBody>
          <a:bodyPr wrap="none"/>
          <a:lstStyle/>
          <a:p>
            <a:pPr lvl="3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LORUM IPS</a:t>
            </a:r>
            <a:br>
              <a:rPr lang="en-AU" dirty="0" smtClean="0"/>
            </a:br>
            <a:r>
              <a:rPr lang="en-AU" dirty="0" smtClean="0"/>
              <a:t>UM DOLORE</a:t>
            </a:r>
          </a:p>
        </p:txBody>
      </p:sp>
      <p:sp>
        <p:nvSpPr>
          <p:cNvPr id="23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598411" y="3474092"/>
            <a:ext cx="658813" cy="6413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2555338" y="3346867"/>
            <a:ext cx="1880810" cy="2473475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4572438" y="3346867"/>
            <a:ext cx="1880810" cy="2473475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6589538" y="3346867"/>
            <a:ext cx="1880810" cy="2473475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2615914" y="4188242"/>
            <a:ext cx="1826458" cy="1547435"/>
          </a:xfrm>
        </p:spPr>
        <p:txBody>
          <a:bodyPr wrap="none"/>
          <a:lstStyle/>
          <a:p>
            <a:pPr lvl="3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LORUM IPS</a:t>
            </a:r>
            <a:br>
              <a:rPr lang="en-AU" dirty="0" smtClean="0"/>
            </a:br>
            <a:r>
              <a:rPr lang="en-AU" dirty="0" smtClean="0"/>
              <a:t>UM DOLORE</a:t>
            </a:r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33"/>
          </p:nvPr>
        </p:nvSpPr>
        <p:spPr>
          <a:xfrm>
            <a:off x="2615688" y="3474092"/>
            <a:ext cx="658813" cy="6413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34" hasCustomPrompt="1"/>
          </p:nvPr>
        </p:nvSpPr>
        <p:spPr>
          <a:xfrm>
            <a:off x="4638186" y="4188242"/>
            <a:ext cx="1826458" cy="1547435"/>
          </a:xfrm>
        </p:spPr>
        <p:txBody>
          <a:bodyPr wrap="none"/>
          <a:lstStyle/>
          <a:p>
            <a:pPr lvl="3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LORUM IPSU</a:t>
            </a:r>
            <a:br>
              <a:rPr lang="en-AU" dirty="0" smtClean="0"/>
            </a:br>
            <a:r>
              <a:rPr lang="en-AU" dirty="0" smtClean="0"/>
              <a:t>M DOLORE</a:t>
            </a:r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35"/>
          </p:nvPr>
        </p:nvSpPr>
        <p:spPr>
          <a:xfrm>
            <a:off x="4637960" y="3474092"/>
            <a:ext cx="658813" cy="6413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1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6654410" y="4188242"/>
            <a:ext cx="1826458" cy="1547435"/>
          </a:xfrm>
        </p:spPr>
        <p:txBody>
          <a:bodyPr wrap="none"/>
          <a:lstStyle/>
          <a:p>
            <a:pPr lvl="3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LORUM IPSU</a:t>
            </a:r>
            <a:br>
              <a:rPr lang="en-AU" dirty="0" smtClean="0"/>
            </a:br>
            <a:r>
              <a:rPr lang="en-AU" dirty="0" smtClean="0"/>
              <a:t>M DOLORE</a:t>
            </a:r>
          </a:p>
        </p:txBody>
      </p:sp>
      <p:sp>
        <p:nvSpPr>
          <p:cNvPr id="32" name="Picture Placeholder 15"/>
          <p:cNvSpPr>
            <a:spLocks noGrp="1"/>
          </p:cNvSpPr>
          <p:nvPr>
            <p:ph type="pic" sz="quarter" idx="37"/>
          </p:nvPr>
        </p:nvSpPr>
        <p:spPr>
          <a:xfrm>
            <a:off x="6654184" y="3474092"/>
            <a:ext cx="658813" cy="6413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1474412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>
            <a:lvl4pPr>
              <a:defRPr baseline="0"/>
            </a:lvl4pPr>
          </a:lstStyle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santotoe</a:t>
            </a:r>
            <a:r>
              <a:rPr lang="en-AU" dirty="0" smtClean="0"/>
              <a:t> </a:t>
            </a:r>
            <a:r>
              <a:rPr lang="en-AU" dirty="0" err="1" smtClean="0"/>
              <a:t>ehh</a:t>
            </a:r>
            <a:r>
              <a:rPr lang="en-AU" dirty="0" smtClean="0"/>
              <a:t> </a:t>
            </a:r>
            <a:r>
              <a:rPr lang="en-AU" dirty="0" err="1" smtClean="0"/>
              <a:t>asd</a:t>
            </a:r>
            <a:r>
              <a:rPr lang="en-AU" dirty="0" smtClean="0"/>
              <a:t> </a:t>
            </a:r>
            <a:r>
              <a:rPr lang="en-AU" dirty="0" err="1" smtClean="0"/>
              <a:t>gcia</a:t>
            </a:r>
            <a:r>
              <a:rPr lang="en-AU" dirty="0" smtClean="0"/>
              <a:t> </a:t>
            </a:r>
            <a:r>
              <a:rPr lang="en-AU" dirty="0" err="1" smtClean="0"/>
              <a:t>idu</a:t>
            </a:r>
            <a:r>
              <a:rPr lang="en-AU" dirty="0" smtClean="0"/>
              <a:t> </a:t>
            </a:r>
            <a:r>
              <a:rPr lang="en-AU" dirty="0" err="1" smtClean="0"/>
              <a:t>ciuw</a:t>
            </a:r>
            <a:r>
              <a:rPr lang="en-AU" dirty="0" smtClean="0"/>
              <a:t> </a:t>
            </a:r>
            <a:r>
              <a:rPr lang="en-AU" dirty="0" err="1" smtClean="0"/>
              <a:t>sfdoh</a:t>
            </a:r>
            <a:r>
              <a:rPr lang="en-AU" dirty="0" smtClean="0"/>
              <a:t> me</a:t>
            </a:r>
            <a:br>
              <a:rPr lang="en-AU" dirty="0" smtClean="0"/>
            </a:br>
            <a:r>
              <a:rPr lang="en-AU" dirty="0" err="1" smtClean="0"/>
              <a:t>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santotoe</a:t>
            </a:r>
            <a:r>
              <a:rPr lang="en-AU" dirty="0" smtClean="0"/>
              <a:t> </a:t>
            </a:r>
            <a:r>
              <a:rPr lang="en-AU" dirty="0" err="1" smtClean="0"/>
              <a:t>ehh</a:t>
            </a:r>
            <a:r>
              <a:rPr lang="en-AU" dirty="0" smtClean="0"/>
              <a:t> </a:t>
            </a:r>
            <a:r>
              <a:rPr lang="en-AU" dirty="0" err="1" smtClean="0"/>
              <a:t>asd</a:t>
            </a:r>
            <a:r>
              <a:rPr lang="en-AU" dirty="0" smtClean="0"/>
              <a:t> </a:t>
            </a:r>
            <a:r>
              <a:rPr lang="en-AU" dirty="0" err="1" smtClean="0"/>
              <a:t>gcia</a:t>
            </a:r>
            <a:r>
              <a:rPr lang="en-AU" dirty="0" smtClean="0"/>
              <a:t> </a:t>
            </a:r>
            <a:r>
              <a:rPr lang="en-AU" dirty="0" err="1" smtClean="0"/>
              <a:t>idu</a:t>
            </a:r>
            <a:r>
              <a:rPr lang="en-AU" dirty="0" smtClean="0"/>
              <a:t> </a:t>
            </a:r>
            <a:r>
              <a:rPr lang="en-AU" dirty="0" err="1" smtClean="0"/>
              <a:t>ciuw</a:t>
            </a:r>
            <a:r>
              <a:rPr lang="en-AU" dirty="0" smtClean="0"/>
              <a:t> </a:t>
            </a:r>
            <a:r>
              <a:rPr lang="en-AU" dirty="0" err="1" smtClean="0"/>
              <a:t>sfdoh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santotoe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ehh</a:t>
            </a:r>
            <a:r>
              <a:rPr lang="en-AU" dirty="0" smtClean="0"/>
              <a:t> </a:t>
            </a:r>
            <a:r>
              <a:rPr lang="en-AU" dirty="0" err="1" smtClean="0"/>
              <a:t>asd</a:t>
            </a:r>
            <a:r>
              <a:rPr lang="en-AU" dirty="0" smtClean="0"/>
              <a:t> </a:t>
            </a:r>
            <a:r>
              <a:rPr lang="en-AU" dirty="0" err="1" smtClean="0"/>
              <a:t>gcia</a:t>
            </a:r>
            <a:r>
              <a:rPr lang="en-AU" dirty="0" smtClean="0"/>
              <a:t> </a:t>
            </a:r>
            <a:r>
              <a:rPr lang="en-AU" dirty="0" err="1" smtClean="0"/>
              <a:t>idu</a:t>
            </a:r>
            <a:r>
              <a:rPr lang="en-AU" dirty="0" smtClean="0"/>
              <a:t> </a:t>
            </a:r>
            <a:r>
              <a:rPr lang="en-AU" dirty="0" err="1" smtClean="0"/>
              <a:t>ciuw</a:t>
            </a:r>
            <a:r>
              <a:rPr lang="en-AU" dirty="0" smtClean="0"/>
              <a:t> </a:t>
            </a:r>
            <a:r>
              <a:rPr lang="en-AU" dirty="0" err="1" smtClean="0"/>
              <a:t>sfdoh</a:t>
            </a:r>
            <a:r>
              <a:rPr lang="en-A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07399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460376" y="2388810"/>
            <a:ext cx="6435922" cy="3646230"/>
          </a:xfrm>
        </p:spPr>
        <p:txBody>
          <a:bodyPr wrap="none"/>
          <a:lstStyle>
            <a:lvl3pPr>
              <a:lnSpc>
                <a:spcPts val="1300"/>
              </a:lnSpc>
              <a:defRPr>
                <a:solidFill>
                  <a:srgbClr val="800000"/>
                </a:solidFill>
              </a:defRPr>
            </a:lvl3pPr>
            <a:lvl4pPr>
              <a:lnSpc>
                <a:spcPts val="1300"/>
              </a:lnSpc>
              <a:defRPr sz="1400"/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5pPr>
          </a:lstStyle>
          <a:p>
            <a:pPr lvl="2"/>
            <a:r>
              <a:rPr lang="en-AU" dirty="0" smtClean="0"/>
              <a:t>Third level</a:t>
            </a:r>
          </a:p>
          <a:p>
            <a:pPr lvl="4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br>
              <a:rPr lang="en-AU" dirty="0" smtClean="0"/>
            </a:b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 </a:t>
            </a:r>
            <a:r>
              <a:rPr lang="en-AU" dirty="0" err="1" smtClean="0"/>
              <a:t>eildolores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br>
              <a:rPr lang="en-AU" dirty="0" smtClean="0"/>
            </a:b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adde</a:t>
            </a:r>
            <a:r>
              <a:rPr lang="en-AU" dirty="0" smtClean="0"/>
              <a:t> a </a:t>
            </a:r>
            <a:r>
              <a:rPr lang="en-AU" dirty="0" err="1" smtClean="0"/>
              <a:t>eil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a </a:t>
            </a:r>
            <a:r>
              <a:rPr lang="en-AU" dirty="0" err="1" smtClean="0"/>
              <a:t>eil</a:t>
            </a:r>
            <a:r>
              <a:rPr lang="en-AU" dirty="0" smtClean="0"/>
              <a:t>.</a:t>
            </a:r>
          </a:p>
          <a:p>
            <a:pPr lvl="4"/>
            <a:endParaRPr lang="en-AU" dirty="0" smtClean="0"/>
          </a:p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br>
              <a:rPr lang="en-AU" dirty="0" smtClean="0"/>
            </a:b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 </a:t>
            </a:r>
            <a:r>
              <a:rPr lang="en-AU" dirty="0" err="1" smtClean="0"/>
              <a:t>eildolores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br>
              <a:rPr lang="en-AU" dirty="0" smtClean="0"/>
            </a:b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adde</a:t>
            </a:r>
            <a:r>
              <a:rPr lang="en-AU" dirty="0" smtClean="0"/>
              <a:t> a </a:t>
            </a:r>
            <a:r>
              <a:rPr lang="en-AU" dirty="0" err="1" smtClean="0"/>
              <a:t>eil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a </a:t>
            </a:r>
            <a:r>
              <a:rPr lang="en-AU" dirty="0" err="1" smtClean="0"/>
              <a:t>eil</a:t>
            </a:r>
            <a:r>
              <a:rPr lang="en-AU" dirty="0" smtClean="0"/>
              <a:t>.</a:t>
            </a: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7318375" y="2382005"/>
            <a:ext cx="1177925" cy="11795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824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561899" y="2080833"/>
            <a:ext cx="599243" cy="59755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2"/>
          </p:nvPr>
        </p:nvSpPr>
        <p:spPr>
          <a:xfrm>
            <a:off x="561899" y="2862603"/>
            <a:ext cx="599243" cy="59755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561899" y="3644373"/>
            <a:ext cx="599243" cy="59755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561899" y="4426144"/>
            <a:ext cx="599243" cy="59755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1229106" y="2032332"/>
            <a:ext cx="6585101" cy="3593315"/>
          </a:xfrm>
        </p:spPr>
        <p:txBody>
          <a:bodyPr wrap="none"/>
          <a:lstStyle>
            <a:lvl3pPr>
              <a:lnSpc>
                <a:spcPts val="1300"/>
              </a:lnSpc>
              <a:defRPr>
                <a:solidFill>
                  <a:srgbClr val="800000"/>
                </a:solidFill>
              </a:defRPr>
            </a:lvl3pPr>
            <a:lvl4pPr>
              <a:lnSpc>
                <a:spcPts val="1300"/>
              </a:lnSpc>
              <a:defRPr sz="1400"/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lvl5pPr>
          </a:lstStyle>
          <a:p>
            <a:pPr lvl="4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br>
              <a:rPr lang="en-AU" dirty="0" smtClean="0"/>
            </a:b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 </a:t>
            </a:r>
            <a:r>
              <a:rPr lang="en-AU" dirty="0" err="1" smtClean="0"/>
              <a:t>eildolores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</a:t>
            </a:r>
          </a:p>
          <a:p>
            <a:pPr lvl="4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br>
              <a:rPr lang="en-AU" dirty="0" smtClean="0"/>
            </a:b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 </a:t>
            </a:r>
            <a:r>
              <a:rPr lang="en-AU" dirty="0" err="1" smtClean="0"/>
              <a:t>eildolores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</a:t>
            </a:r>
          </a:p>
          <a:p>
            <a:pPr lvl="4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br>
              <a:rPr lang="en-AU" dirty="0" smtClean="0"/>
            </a:b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 </a:t>
            </a:r>
            <a:r>
              <a:rPr lang="en-AU" dirty="0" err="1" smtClean="0"/>
              <a:t>eildolores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</a:t>
            </a:r>
          </a:p>
          <a:p>
            <a:pPr lvl="4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br>
              <a:rPr lang="en-AU" dirty="0" smtClean="0"/>
            </a:b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 </a:t>
            </a:r>
            <a:r>
              <a:rPr lang="en-AU" dirty="0" err="1" smtClean="0"/>
              <a:t>eildolores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7665855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37"/>
          </p:nvPr>
        </p:nvSpPr>
        <p:spPr>
          <a:xfrm>
            <a:off x="2501722" y="2007808"/>
            <a:ext cx="3999469" cy="36659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8" hasCustomPrompt="1"/>
          </p:nvPr>
        </p:nvSpPr>
        <p:spPr>
          <a:xfrm>
            <a:off x="6683375" y="2001838"/>
            <a:ext cx="1946577" cy="731686"/>
          </a:xfrm>
        </p:spPr>
        <p:txBody>
          <a:bodyPr wrap="none" lIns="0" tIns="108000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 smtClean="0"/>
              <a:t>Product E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mel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endParaRPr lang="en-AU" dirty="0" smtClean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39" hasCustomPrompt="1"/>
          </p:nvPr>
        </p:nvSpPr>
        <p:spPr>
          <a:xfrm>
            <a:off x="6683375" y="2944816"/>
            <a:ext cx="1946577" cy="731686"/>
          </a:xfrm>
        </p:spPr>
        <p:txBody>
          <a:bodyPr wrap="none" lIns="0" tIns="108000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 smtClean="0"/>
              <a:t>Product F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me</a:t>
            </a:r>
            <a:br>
              <a:rPr lang="en-AU" dirty="0" smtClean="0"/>
            </a:br>
            <a:r>
              <a:rPr lang="en-AU" dirty="0" err="1" smtClean="0"/>
              <a:t>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endParaRPr lang="en-AU" dirty="0" smtClean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40" hasCustomPrompt="1"/>
          </p:nvPr>
        </p:nvSpPr>
        <p:spPr>
          <a:xfrm>
            <a:off x="6683375" y="3887794"/>
            <a:ext cx="1946577" cy="731686"/>
          </a:xfrm>
        </p:spPr>
        <p:txBody>
          <a:bodyPr wrap="none" lIns="0" tIns="108000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 smtClean="0"/>
              <a:t>Product G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meli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or non </a:t>
            </a:r>
            <a:r>
              <a:rPr lang="en-AU" dirty="0" err="1" smtClean="0"/>
              <a:t>tutte</a:t>
            </a:r>
            <a:endParaRPr lang="en-AU" dirty="0" smtClean="0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41" hasCustomPrompt="1"/>
          </p:nvPr>
        </p:nvSpPr>
        <p:spPr>
          <a:xfrm>
            <a:off x="6683375" y="4830771"/>
            <a:ext cx="1946577" cy="731686"/>
          </a:xfrm>
        </p:spPr>
        <p:txBody>
          <a:bodyPr wrap="none" lIns="0" tIns="108000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 smtClean="0"/>
              <a:t>Product H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me</a:t>
            </a:r>
            <a:br>
              <a:rPr lang="en-AU" dirty="0" smtClean="0"/>
            </a:br>
            <a:r>
              <a:rPr lang="en-AU" dirty="0" err="1" smtClean="0"/>
              <a:t>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endParaRPr lang="en-AU" dirty="0" smtClean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42" hasCustomPrompt="1"/>
          </p:nvPr>
        </p:nvSpPr>
        <p:spPr>
          <a:xfrm>
            <a:off x="558821" y="2001838"/>
            <a:ext cx="1920703" cy="731686"/>
          </a:xfrm>
        </p:spPr>
        <p:txBody>
          <a:bodyPr wrap="none" lIns="0" tIns="108000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 smtClean="0"/>
              <a:t>Product A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me</a:t>
            </a:r>
          </a:p>
          <a:p>
            <a:pPr lvl="3"/>
            <a:r>
              <a:rPr lang="en-AU" dirty="0" err="1" smtClean="0"/>
              <a:t>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endParaRPr lang="en-AU" dirty="0" smtClean="0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43" hasCustomPrompt="1"/>
          </p:nvPr>
        </p:nvSpPr>
        <p:spPr>
          <a:xfrm>
            <a:off x="558821" y="2944816"/>
            <a:ext cx="1920703" cy="731686"/>
          </a:xfrm>
        </p:spPr>
        <p:txBody>
          <a:bodyPr wrap="none" lIns="0" tIns="108000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 smtClean="0"/>
              <a:t>Product B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me</a:t>
            </a:r>
          </a:p>
          <a:p>
            <a:pPr lvl="3"/>
            <a:r>
              <a:rPr lang="en-AU" dirty="0" err="1" smtClean="0"/>
              <a:t>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endParaRPr lang="en-AU" dirty="0" smtClean="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44" hasCustomPrompt="1"/>
          </p:nvPr>
        </p:nvSpPr>
        <p:spPr>
          <a:xfrm>
            <a:off x="558821" y="3887794"/>
            <a:ext cx="1920703" cy="731686"/>
          </a:xfrm>
        </p:spPr>
        <p:txBody>
          <a:bodyPr wrap="none" lIns="0" tIns="108000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 smtClean="0"/>
              <a:t>Product C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me</a:t>
            </a:r>
            <a:br>
              <a:rPr lang="en-AU" dirty="0" smtClean="0"/>
            </a:br>
            <a:r>
              <a:rPr lang="en-AU" dirty="0" err="1" smtClean="0"/>
              <a:t>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endParaRPr lang="en-AU" dirty="0" smtClean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45" hasCustomPrompt="1"/>
          </p:nvPr>
        </p:nvSpPr>
        <p:spPr>
          <a:xfrm>
            <a:off x="558821" y="4830771"/>
            <a:ext cx="1920703" cy="731686"/>
          </a:xfrm>
        </p:spPr>
        <p:txBody>
          <a:bodyPr wrap="none" lIns="0" tIns="108000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 smtClean="0"/>
              <a:t>Product D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me</a:t>
            </a:r>
          </a:p>
          <a:p>
            <a:pPr lvl="3"/>
            <a:r>
              <a:rPr lang="en-AU" dirty="0" err="1" smtClean="0"/>
              <a:t>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6660062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5744" y="3973965"/>
            <a:ext cx="1898876" cy="1916112"/>
          </a:xfrm>
        </p:spPr>
        <p:txBody>
          <a:bodyPr wrap="none"/>
          <a:lstStyle>
            <a:lvl3pPr>
              <a:lnSpc>
                <a:spcPts val="1200"/>
              </a:lnSpc>
              <a:defRPr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do</a:t>
            </a:r>
          </a:p>
          <a:p>
            <a:pPr lvl="3"/>
            <a:r>
              <a:rPr lang="en-AU" dirty="0" err="1" smtClean="0"/>
              <a:t>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</a:p>
          <a:p>
            <a:pPr lvl="3"/>
            <a:r>
              <a:rPr lang="en-AU" dirty="0" err="1" smtClean="0"/>
              <a:t>tutte</a:t>
            </a:r>
            <a:r>
              <a:rPr lang="en-AU" dirty="0" smtClean="0"/>
              <a:t> anon </a:t>
            </a:r>
            <a:r>
              <a:rPr lang="en-AU" dirty="0" err="1" smtClean="0"/>
              <a:t>santo</a:t>
            </a:r>
            <a:endParaRPr lang="en-AU" dirty="0" smtClean="0"/>
          </a:p>
          <a:p>
            <a:pPr lvl="3"/>
            <a:r>
              <a:rPr lang="en-AU" dirty="0" err="1" smtClean="0"/>
              <a:t>ro</a:t>
            </a:r>
            <a:r>
              <a:rPr lang="en-AU" dirty="0" smtClean="0"/>
              <a:t> </a:t>
            </a:r>
            <a:r>
              <a:rPr lang="en-AU" dirty="0" err="1" smtClean="0"/>
              <a:t>alla</a:t>
            </a:r>
            <a:endParaRPr lang="en-AU" dirty="0" smtClean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2555776" y="3973965"/>
            <a:ext cx="1898876" cy="1916112"/>
          </a:xfrm>
        </p:spPr>
        <p:txBody>
          <a:bodyPr wrap="none"/>
          <a:lstStyle>
            <a:lvl3pPr>
              <a:lnSpc>
                <a:spcPts val="1200"/>
              </a:lnSpc>
              <a:defRPr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do</a:t>
            </a:r>
          </a:p>
          <a:p>
            <a:pPr lvl="3"/>
            <a:r>
              <a:rPr lang="en-AU" dirty="0" err="1" smtClean="0"/>
              <a:t>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</a:p>
          <a:p>
            <a:pPr lvl="3"/>
            <a:r>
              <a:rPr lang="en-AU" dirty="0" err="1" smtClean="0"/>
              <a:t>tutte</a:t>
            </a:r>
            <a:r>
              <a:rPr lang="en-AU" dirty="0" smtClean="0"/>
              <a:t> anon </a:t>
            </a:r>
            <a:r>
              <a:rPr lang="en-AU" dirty="0" err="1" smtClean="0"/>
              <a:t>santo</a:t>
            </a:r>
            <a:endParaRPr lang="en-AU" dirty="0" smtClean="0"/>
          </a:p>
          <a:p>
            <a:pPr lvl="3"/>
            <a:r>
              <a:rPr lang="en-AU" dirty="0" err="1" smtClean="0"/>
              <a:t>ro</a:t>
            </a:r>
            <a:r>
              <a:rPr lang="en-AU" dirty="0" smtClean="0"/>
              <a:t> </a:t>
            </a:r>
            <a:r>
              <a:rPr lang="en-AU" dirty="0" err="1" smtClean="0"/>
              <a:t>alla</a:t>
            </a:r>
            <a:endParaRPr lang="en-AU" dirty="0" smtClean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644008" y="3973965"/>
            <a:ext cx="1898876" cy="1916112"/>
          </a:xfrm>
        </p:spPr>
        <p:txBody>
          <a:bodyPr wrap="none"/>
          <a:lstStyle>
            <a:lvl3pPr>
              <a:lnSpc>
                <a:spcPts val="1200"/>
              </a:lnSpc>
              <a:defRPr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do</a:t>
            </a:r>
          </a:p>
          <a:p>
            <a:pPr lvl="3"/>
            <a:r>
              <a:rPr lang="en-AU" dirty="0" err="1" smtClean="0"/>
              <a:t>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</a:p>
          <a:p>
            <a:pPr lvl="3"/>
            <a:r>
              <a:rPr lang="en-AU" dirty="0" err="1" smtClean="0"/>
              <a:t>tutte</a:t>
            </a:r>
            <a:r>
              <a:rPr lang="en-AU" dirty="0" smtClean="0"/>
              <a:t> anon </a:t>
            </a:r>
            <a:r>
              <a:rPr lang="en-AU" dirty="0" err="1" smtClean="0"/>
              <a:t>santo</a:t>
            </a:r>
            <a:endParaRPr lang="en-AU" dirty="0" smtClean="0"/>
          </a:p>
          <a:p>
            <a:pPr lvl="3"/>
            <a:r>
              <a:rPr lang="en-AU" dirty="0" err="1" smtClean="0"/>
              <a:t>ro</a:t>
            </a:r>
            <a:r>
              <a:rPr lang="en-AU" dirty="0" smtClean="0"/>
              <a:t> </a:t>
            </a:r>
            <a:r>
              <a:rPr lang="en-AU" dirty="0" err="1" smtClean="0"/>
              <a:t>alla</a:t>
            </a:r>
            <a:endParaRPr lang="en-AU" dirty="0" smtClean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734040" y="3973965"/>
            <a:ext cx="1898876" cy="1916112"/>
          </a:xfrm>
        </p:spPr>
        <p:txBody>
          <a:bodyPr wrap="none"/>
          <a:lstStyle>
            <a:lvl3pPr>
              <a:lnSpc>
                <a:spcPts val="1200"/>
              </a:lnSpc>
              <a:defRPr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do</a:t>
            </a:r>
          </a:p>
          <a:p>
            <a:pPr lvl="3"/>
            <a:r>
              <a:rPr lang="en-AU" dirty="0" err="1" smtClean="0"/>
              <a:t>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</a:p>
          <a:p>
            <a:pPr lvl="3"/>
            <a:r>
              <a:rPr lang="en-AU" dirty="0" err="1" smtClean="0"/>
              <a:t>tutte</a:t>
            </a:r>
            <a:r>
              <a:rPr lang="en-AU" dirty="0" smtClean="0"/>
              <a:t> anon </a:t>
            </a:r>
            <a:r>
              <a:rPr lang="en-AU" dirty="0" err="1" smtClean="0"/>
              <a:t>santo</a:t>
            </a:r>
            <a:endParaRPr lang="en-AU" dirty="0" smtClean="0"/>
          </a:p>
          <a:p>
            <a:pPr lvl="3"/>
            <a:r>
              <a:rPr lang="en-AU" dirty="0" err="1" smtClean="0"/>
              <a:t>ro</a:t>
            </a:r>
            <a:r>
              <a:rPr lang="en-AU" dirty="0" smtClean="0"/>
              <a:t> </a:t>
            </a:r>
            <a:r>
              <a:rPr lang="en-AU" dirty="0" err="1" smtClean="0"/>
              <a:t>alla</a:t>
            </a:r>
            <a:endParaRPr lang="en-AU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497933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477609" y="2116138"/>
            <a:ext cx="1887009" cy="17907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2555776" y="2116138"/>
            <a:ext cx="1887009" cy="17907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4644008" y="2116138"/>
            <a:ext cx="1887009" cy="17907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72244" y="3978879"/>
            <a:ext cx="1898424" cy="1917550"/>
          </a:xfrm>
        </p:spPr>
        <p:txBody>
          <a:bodyPr wrap="none"/>
          <a:lstStyle/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2555776" y="3978879"/>
            <a:ext cx="1898424" cy="1917550"/>
          </a:xfrm>
        </p:spPr>
        <p:txBody>
          <a:bodyPr wrap="none"/>
          <a:lstStyle/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4644008" y="3978879"/>
            <a:ext cx="1898424" cy="1917550"/>
          </a:xfrm>
        </p:spPr>
        <p:txBody>
          <a:bodyPr wrap="none"/>
          <a:lstStyle/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727540" y="3978879"/>
            <a:ext cx="1898424" cy="1917550"/>
          </a:xfrm>
        </p:spPr>
        <p:txBody>
          <a:bodyPr wrap="none"/>
          <a:lstStyle/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6722175" y="2116138"/>
            <a:ext cx="1887009" cy="17907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9559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739926" y="1613852"/>
            <a:ext cx="2574774" cy="1929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dirty="0" smtClean="0"/>
              <a:t>Click to insert picture or SmartArt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736600" y="3619500"/>
            <a:ext cx="3568700" cy="2438400"/>
          </a:xfrm>
          <a:prstGeom prst="rect">
            <a:avLst/>
          </a:prstGeom>
        </p:spPr>
        <p:txBody>
          <a:bodyPr vert="horz" lIns="91440" tIns="45720" rIns="91440" bIns="45720" numCol="1" spcCol="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4820942" y="1613852"/>
            <a:ext cx="2574774" cy="1929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 dirty="0" smtClean="0"/>
              <a:t>Click to insert picture or SmartArt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8" hasCustomPrompt="1"/>
          </p:nvPr>
        </p:nvSpPr>
        <p:spPr>
          <a:xfrm>
            <a:off x="4817616" y="3619500"/>
            <a:ext cx="3568700" cy="2438400"/>
          </a:xfrm>
          <a:prstGeom prst="rect">
            <a:avLst/>
          </a:prstGeom>
        </p:spPr>
        <p:txBody>
          <a:bodyPr vert="horz" lIns="91440" tIns="45720" rIns="91440" bIns="45720" numCol="1" spcCol="0" rtlCol="0">
            <a:normAutofit/>
          </a:bodyPr>
          <a:lstStyle>
            <a:lvl3pPr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990600" indent="0">
              <a:buFontTx/>
              <a:buNone/>
              <a:defRPr lang="en-AU" sz="1800" b="0" kern="1200" cap="none" dirty="0" smtClean="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3821232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271357" y="2200026"/>
            <a:ext cx="2277690" cy="2270958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sz="quarter" idx="30" hasCustomPrompt="1"/>
          </p:nvPr>
        </p:nvSpPr>
        <p:spPr>
          <a:xfrm>
            <a:off x="4373223" y="1940653"/>
            <a:ext cx="3846436" cy="1335164"/>
          </a:xfrm>
        </p:spPr>
        <p:txBody>
          <a:bodyPr wrap="none"/>
          <a:lstStyle/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4409537" y="3684737"/>
            <a:ext cx="2183996" cy="414745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409536" y="4209220"/>
            <a:ext cx="2338299" cy="447258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33" hasCustomPrompt="1"/>
          </p:nvPr>
        </p:nvSpPr>
        <p:spPr>
          <a:xfrm>
            <a:off x="4409537" y="4725143"/>
            <a:ext cx="1293780" cy="532889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4409537" y="5247002"/>
            <a:ext cx="2284886" cy="490046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802612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41552" y="3436048"/>
            <a:ext cx="2479448" cy="2607674"/>
          </a:xfrm>
        </p:spPr>
        <p:txBody>
          <a:bodyPr wrap="none"/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298864" y="3436048"/>
            <a:ext cx="2479448" cy="2607674"/>
          </a:xfrm>
        </p:spPr>
        <p:txBody>
          <a:bodyPr wrap="none"/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156176" y="3436048"/>
            <a:ext cx="2479448" cy="2607674"/>
          </a:xfrm>
        </p:spPr>
        <p:txBody>
          <a:bodyPr wrap="none"/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846666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20037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50333" y="1924712"/>
            <a:ext cx="8061476" cy="501953"/>
          </a:xfrm>
          <a:prstGeom prst="rect">
            <a:avLst/>
          </a:prstGeom>
          <a:solidFill>
            <a:srgbClr val="6D0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50333" y="3013287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50333" y="3684816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50333" y="4356345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50333" y="5027874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50333" y="5699401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659191" y="2057234"/>
            <a:ext cx="1505857" cy="333148"/>
          </a:xfrm>
        </p:spPr>
        <p:txBody>
          <a:bodyPr wrap="none">
            <a:noAutofit/>
          </a:bodyPr>
          <a:lstStyle>
            <a:lvl3pPr algn="l">
              <a:defRPr sz="1400">
                <a:solidFill>
                  <a:srgbClr val="FFFFFF"/>
                </a:solidFill>
              </a:defRPr>
            </a:lvl3pPr>
          </a:lstStyle>
          <a:p>
            <a:pPr lvl="2"/>
            <a:r>
              <a:rPr lang="en-AU" dirty="0" smtClean="0"/>
              <a:t>SUBJECT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322041" y="2057234"/>
            <a:ext cx="1373036" cy="333148"/>
          </a:xfrm>
        </p:spPr>
        <p:txBody>
          <a:bodyPr wrap="none">
            <a:noAutofit/>
          </a:bodyPr>
          <a:lstStyle>
            <a:lvl3pPr algn="ctr">
              <a:defRPr sz="1400">
                <a:solidFill>
                  <a:srgbClr val="FFFFFF"/>
                </a:solidFill>
              </a:defRPr>
            </a:lvl3pPr>
          </a:lstStyle>
          <a:p>
            <a:pPr lvl="2"/>
            <a:r>
              <a:rPr lang="en-AU" dirty="0" smtClean="0"/>
              <a:t>Subject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960928" y="2057234"/>
            <a:ext cx="1373036" cy="333148"/>
          </a:xfrm>
        </p:spPr>
        <p:txBody>
          <a:bodyPr wrap="none">
            <a:noAutofit/>
          </a:bodyPr>
          <a:lstStyle>
            <a:lvl3pPr algn="ctr">
              <a:defRPr sz="1400">
                <a:solidFill>
                  <a:srgbClr val="FFFFFF"/>
                </a:solidFill>
              </a:defRPr>
            </a:lvl3pPr>
          </a:lstStyle>
          <a:p>
            <a:pPr lvl="2"/>
            <a:r>
              <a:rPr lang="en-AU" dirty="0" smtClean="0"/>
              <a:t>SUBJECT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99815" y="2057234"/>
            <a:ext cx="1373036" cy="333148"/>
          </a:xfrm>
        </p:spPr>
        <p:txBody>
          <a:bodyPr wrap="none">
            <a:noAutofit/>
          </a:bodyPr>
          <a:lstStyle>
            <a:lvl3pPr algn="ctr">
              <a:defRPr sz="1400">
                <a:solidFill>
                  <a:srgbClr val="FFFFFF"/>
                </a:solidFill>
              </a:defRPr>
            </a:lvl3pPr>
          </a:lstStyle>
          <a:p>
            <a:pPr lvl="2"/>
            <a:r>
              <a:rPr lang="en-AU" dirty="0" smtClean="0"/>
              <a:t>SUBJECT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238700" y="2057234"/>
            <a:ext cx="1373036" cy="333148"/>
          </a:xfrm>
        </p:spPr>
        <p:txBody>
          <a:bodyPr wrap="none">
            <a:noAutofit/>
          </a:bodyPr>
          <a:lstStyle>
            <a:lvl3pPr algn="ctr">
              <a:defRPr sz="1400">
                <a:solidFill>
                  <a:srgbClr val="FFFFFF"/>
                </a:solidFill>
              </a:defRPr>
            </a:lvl3pPr>
          </a:lstStyle>
          <a:p>
            <a:pPr lvl="2"/>
            <a:r>
              <a:rPr lang="en-AU" dirty="0" smtClean="0"/>
              <a:t>SUBJECT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36"/>
          </p:nvPr>
        </p:nvSpPr>
        <p:spPr>
          <a:xfrm>
            <a:off x="2787650" y="2480868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37"/>
          </p:nvPr>
        </p:nvSpPr>
        <p:spPr>
          <a:xfrm>
            <a:off x="2787650" y="3116808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7" name="Picture Placeholder 24"/>
          <p:cNvSpPr>
            <a:spLocks noGrp="1"/>
          </p:cNvSpPr>
          <p:nvPr>
            <p:ph type="pic" sz="quarter" idx="38"/>
          </p:nvPr>
        </p:nvSpPr>
        <p:spPr>
          <a:xfrm>
            <a:off x="2787650" y="3764880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39"/>
          </p:nvPr>
        </p:nvSpPr>
        <p:spPr>
          <a:xfrm>
            <a:off x="2787650" y="4473432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9" name="Picture Placeholder 24"/>
          <p:cNvSpPr>
            <a:spLocks noGrp="1"/>
          </p:cNvSpPr>
          <p:nvPr>
            <p:ph type="pic" sz="quarter" idx="40"/>
          </p:nvPr>
        </p:nvSpPr>
        <p:spPr>
          <a:xfrm>
            <a:off x="2787650" y="5139080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38" name="Picture Placeholder 24"/>
          <p:cNvSpPr>
            <a:spLocks noGrp="1"/>
          </p:cNvSpPr>
          <p:nvPr>
            <p:ph type="pic" sz="quarter" idx="41"/>
          </p:nvPr>
        </p:nvSpPr>
        <p:spPr>
          <a:xfrm>
            <a:off x="4427984" y="2480868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39" name="Picture Placeholder 24"/>
          <p:cNvSpPr>
            <a:spLocks noGrp="1"/>
          </p:cNvSpPr>
          <p:nvPr>
            <p:ph type="pic" sz="quarter" idx="42"/>
          </p:nvPr>
        </p:nvSpPr>
        <p:spPr>
          <a:xfrm>
            <a:off x="4427984" y="3116808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0" name="Picture Placeholder 24"/>
          <p:cNvSpPr>
            <a:spLocks noGrp="1"/>
          </p:cNvSpPr>
          <p:nvPr>
            <p:ph type="pic" sz="quarter" idx="43"/>
          </p:nvPr>
        </p:nvSpPr>
        <p:spPr>
          <a:xfrm>
            <a:off x="4427984" y="3764880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44"/>
          </p:nvPr>
        </p:nvSpPr>
        <p:spPr>
          <a:xfrm>
            <a:off x="4427984" y="4473432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45"/>
          </p:nvPr>
        </p:nvSpPr>
        <p:spPr>
          <a:xfrm>
            <a:off x="4427984" y="5139080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3" name="Picture Placeholder 24"/>
          <p:cNvSpPr>
            <a:spLocks noGrp="1"/>
          </p:cNvSpPr>
          <p:nvPr>
            <p:ph type="pic" sz="quarter" idx="46"/>
          </p:nvPr>
        </p:nvSpPr>
        <p:spPr>
          <a:xfrm>
            <a:off x="6084168" y="2480868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4" name="Picture Placeholder 24"/>
          <p:cNvSpPr>
            <a:spLocks noGrp="1"/>
          </p:cNvSpPr>
          <p:nvPr>
            <p:ph type="pic" sz="quarter" idx="47"/>
          </p:nvPr>
        </p:nvSpPr>
        <p:spPr>
          <a:xfrm>
            <a:off x="6084168" y="3116808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5" name="Picture Placeholder 24"/>
          <p:cNvSpPr>
            <a:spLocks noGrp="1"/>
          </p:cNvSpPr>
          <p:nvPr>
            <p:ph type="pic" sz="quarter" idx="48"/>
          </p:nvPr>
        </p:nvSpPr>
        <p:spPr>
          <a:xfrm>
            <a:off x="6084168" y="3764880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6" name="Picture Placeholder 24"/>
          <p:cNvSpPr>
            <a:spLocks noGrp="1"/>
          </p:cNvSpPr>
          <p:nvPr>
            <p:ph type="pic" sz="quarter" idx="49"/>
          </p:nvPr>
        </p:nvSpPr>
        <p:spPr>
          <a:xfrm>
            <a:off x="6084168" y="4473432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7" name="Picture Placeholder 24"/>
          <p:cNvSpPr>
            <a:spLocks noGrp="1"/>
          </p:cNvSpPr>
          <p:nvPr>
            <p:ph type="pic" sz="quarter" idx="50"/>
          </p:nvPr>
        </p:nvSpPr>
        <p:spPr>
          <a:xfrm>
            <a:off x="6084168" y="5139080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8" name="Picture Placeholder 24"/>
          <p:cNvSpPr>
            <a:spLocks noGrp="1"/>
          </p:cNvSpPr>
          <p:nvPr>
            <p:ph type="pic" sz="quarter" idx="51"/>
          </p:nvPr>
        </p:nvSpPr>
        <p:spPr>
          <a:xfrm>
            <a:off x="7724502" y="2480868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9" name="Picture Placeholder 24"/>
          <p:cNvSpPr>
            <a:spLocks noGrp="1"/>
          </p:cNvSpPr>
          <p:nvPr>
            <p:ph type="pic" sz="quarter" idx="52"/>
          </p:nvPr>
        </p:nvSpPr>
        <p:spPr>
          <a:xfrm>
            <a:off x="7724502" y="3116808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50" name="Picture Placeholder 24"/>
          <p:cNvSpPr>
            <a:spLocks noGrp="1"/>
          </p:cNvSpPr>
          <p:nvPr>
            <p:ph type="pic" sz="quarter" idx="53"/>
          </p:nvPr>
        </p:nvSpPr>
        <p:spPr>
          <a:xfrm>
            <a:off x="7724502" y="3764880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51" name="Picture Placeholder 24"/>
          <p:cNvSpPr>
            <a:spLocks noGrp="1"/>
          </p:cNvSpPr>
          <p:nvPr>
            <p:ph type="pic" sz="quarter" idx="54"/>
          </p:nvPr>
        </p:nvSpPr>
        <p:spPr>
          <a:xfrm>
            <a:off x="7724502" y="4473432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52" name="Picture Placeholder 24"/>
          <p:cNvSpPr>
            <a:spLocks noGrp="1"/>
          </p:cNvSpPr>
          <p:nvPr>
            <p:ph type="pic" sz="quarter" idx="55"/>
          </p:nvPr>
        </p:nvSpPr>
        <p:spPr>
          <a:xfrm>
            <a:off x="7724502" y="5139080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54" name="Text Placeholder 2"/>
          <p:cNvSpPr>
            <a:spLocks noGrp="1"/>
          </p:cNvSpPr>
          <p:nvPr>
            <p:ph idx="1" hasCustomPrompt="1"/>
          </p:nvPr>
        </p:nvSpPr>
        <p:spPr>
          <a:xfrm>
            <a:off x="479482" y="2528757"/>
            <a:ext cx="2127519" cy="3597406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600"/>
            </a:lvl3pPr>
          </a:lstStyle>
          <a:p>
            <a:pPr lvl="2"/>
            <a:r>
              <a:rPr lang="en-AU" dirty="0" smtClean="0"/>
              <a:t>Third level</a:t>
            </a:r>
          </a:p>
          <a:p>
            <a:pPr lvl="2"/>
            <a:endParaRPr lang="en-AU" dirty="0" smtClean="0"/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Third level</a:t>
            </a:r>
          </a:p>
          <a:p>
            <a:pPr lvl="2"/>
            <a:endParaRPr lang="en-AU" dirty="0" smtClean="0"/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Third level</a:t>
            </a:r>
          </a:p>
          <a:p>
            <a:pPr lvl="2"/>
            <a:endParaRPr lang="en-AU" dirty="0" smtClean="0"/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Third level</a:t>
            </a:r>
          </a:p>
          <a:p>
            <a:pPr lvl="2"/>
            <a:endParaRPr lang="en-AU" dirty="0" smtClean="0"/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30472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79064" y="1678178"/>
            <a:ext cx="3921643" cy="4525963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tut</a:t>
            </a:r>
            <a:br>
              <a:rPr lang="en-AU" dirty="0" smtClean="0"/>
            </a:br>
            <a:r>
              <a:rPr lang="en-AU" dirty="0" err="1" smtClean="0"/>
              <a:t>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o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30" hasCustomPrompt="1"/>
          </p:nvPr>
        </p:nvSpPr>
        <p:spPr>
          <a:xfrm>
            <a:off x="4716016" y="1678178"/>
            <a:ext cx="3921643" cy="4525963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e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do</a:t>
            </a:r>
            <a:br>
              <a:rPr lang="en-AU" dirty="0" smtClean="0"/>
            </a:br>
            <a:r>
              <a:rPr lang="en-AU" dirty="0" err="1" smtClean="0"/>
              <a:t>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6028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31"/>
          </p:nvPr>
        </p:nvSpPr>
        <p:spPr>
          <a:xfrm>
            <a:off x="719668" y="2264324"/>
            <a:ext cx="550331" cy="501348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32" hasCustomPrompt="1"/>
          </p:nvPr>
        </p:nvSpPr>
        <p:spPr>
          <a:xfrm>
            <a:off x="719668" y="2984941"/>
            <a:ext cx="550331" cy="501348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33"/>
          </p:nvPr>
        </p:nvSpPr>
        <p:spPr>
          <a:xfrm>
            <a:off x="719668" y="3705558"/>
            <a:ext cx="550331" cy="501348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34"/>
          </p:nvPr>
        </p:nvSpPr>
        <p:spPr>
          <a:xfrm>
            <a:off x="719668" y="4426176"/>
            <a:ext cx="550331" cy="501348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35"/>
          </p:nvPr>
        </p:nvSpPr>
        <p:spPr>
          <a:xfrm>
            <a:off x="4048125" y="1898235"/>
            <a:ext cx="4664075" cy="3651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785587" y="1706880"/>
            <a:ext cx="3090938" cy="4806405"/>
          </a:xfrm>
        </p:spPr>
        <p:txBody>
          <a:bodyPr wrap="none" tIns="36000" bIns="0">
            <a:noAutofit/>
          </a:bodyPr>
          <a:lstStyle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/>
            </a:lvl4pPr>
            <a:lvl5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/>
            </a:lvl5pPr>
          </a:lstStyle>
          <a:p>
            <a:pPr lvl="2"/>
            <a:r>
              <a:rPr lang="en-AU" dirty="0" smtClean="0"/>
              <a:t>Third level</a:t>
            </a:r>
          </a:p>
          <a:p>
            <a:pPr lvl="4"/>
            <a:endParaRPr lang="en-AU" dirty="0" smtClean="0"/>
          </a:p>
          <a:p>
            <a:pPr lvl="4"/>
            <a:r>
              <a:rPr lang="en-AU" dirty="0" smtClean="0"/>
              <a:t>	</a:t>
            </a: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	</a:t>
            </a:r>
            <a:r>
              <a:rPr lang="en-AU" dirty="0" err="1" smtClean="0"/>
              <a:t>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endParaRPr lang="en-AU" dirty="0" smtClean="0"/>
          </a:p>
          <a:p>
            <a:pPr lvl="4"/>
            <a:endParaRPr lang="en-AU" dirty="0" smtClean="0"/>
          </a:p>
          <a:p>
            <a:pPr lvl="4"/>
            <a:r>
              <a:rPr lang="en-AU" dirty="0" smtClean="0"/>
              <a:t>	</a:t>
            </a: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	or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</a:t>
            </a:r>
            <a:endParaRPr lang="en-AU" dirty="0" smtClean="0"/>
          </a:p>
          <a:p>
            <a:pPr lvl="4"/>
            <a:endParaRPr lang="en-AU" dirty="0" smtClean="0"/>
          </a:p>
          <a:p>
            <a:pPr lvl="4"/>
            <a:r>
              <a:rPr lang="en-AU" dirty="0" smtClean="0"/>
              <a:t>	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</a:t>
            </a:r>
          </a:p>
          <a:p>
            <a:pPr lvl="4"/>
            <a:r>
              <a:rPr lang="en-AU" dirty="0" smtClean="0"/>
              <a:t>	</a:t>
            </a:r>
            <a:r>
              <a:rPr lang="en-AU" dirty="0" err="1" smtClean="0"/>
              <a:t>asn</a:t>
            </a:r>
            <a:r>
              <a:rPr lang="en-AU" dirty="0" smtClean="0"/>
              <a:t> </a:t>
            </a:r>
            <a:r>
              <a:rPr lang="en-AU" dirty="0" err="1" smtClean="0"/>
              <a:t>ojsdo</a:t>
            </a:r>
            <a:r>
              <a:rPr lang="en-AU" dirty="0" smtClean="0"/>
              <a:t> ute has your mam</a:t>
            </a:r>
          </a:p>
          <a:p>
            <a:pPr lvl="4"/>
            <a:endParaRPr lang="en-AU" dirty="0" smtClean="0"/>
          </a:p>
          <a:p>
            <a:pPr lvl="4"/>
            <a:r>
              <a:rPr lang="en-AU" dirty="0" smtClean="0"/>
              <a:t>	</a:t>
            </a: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dolreos</a:t>
            </a:r>
            <a:r>
              <a:rPr lang="en-AU" dirty="0" smtClean="0"/>
              <a:t> </a:t>
            </a:r>
            <a:r>
              <a:rPr lang="en-AU" dirty="0" err="1" smtClean="0"/>
              <a:t>mel</a:t>
            </a:r>
            <a:endParaRPr lang="en-AU" dirty="0" smtClean="0"/>
          </a:p>
          <a:p>
            <a:pPr lvl="4"/>
            <a:r>
              <a:rPr lang="en-AU" dirty="0" smtClean="0"/>
              <a:t>	anon san </a:t>
            </a:r>
            <a:r>
              <a:rPr lang="en-AU" dirty="0" err="1" smtClean="0"/>
              <a:t>toro</a:t>
            </a:r>
            <a:r>
              <a:rPr lang="en-AU" dirty="0" smtClean="0"/>
              <a:t> </a:t>
            </a:r>
            <a:r>
              <a:rPr lang="en-AU" dirty="0" err="1" smtClean="0"/>
              <a:t>wellum</a:t>
            </a:r>
            <a:r>
              <a:rPr lang="en-AU" dirty="0" smtClean="0"/>
              <a:t> </a:t>
            </a:r>
            <a:r>
              <a:rPr lang="en-AU" dirty="0" err="1" smtClean="0"/>
              <a:t>ast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5970187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873730" y="2172004"/>
            <a:ext cx="641350" cy="64135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2000" y="2872620"/>
            <a:ext cx="864810" cy="290286"/>
          </a:xfrm>
          <a:prstGeom prst="rect">
            <a:avLst/>
          </a:prstGeom>
          <a:solidFill>
            <a:srgbClr val="D6001C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12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3934747"/>
            <a:ext cx="864810" cy="290286"/>
          </a:xfrm>
          <a:prstGeom prst="rect">
            <a:avLst/>
          </a:prstGeom>
          <a:solidFill>
            <a:srgbClr val="D6001C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1200" dirty="0" smtClean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855587" y="4293315"/>
            <a:ext cx="641350" cy="64135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9048" y="3217333"/>
            <a:ext cx="0" cy="653143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143000" y="3543905"/>
            <a:ext cx="1088571" cy="0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224284" y="2685143"/>
            <a:ext cx="0" cy="1832428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2219476" y="2691191"/>
            <a:ext cx="4940905" cy="0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219476" y="4516858"/>
            <a:ext cx="4940905" cy="0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2660952" y="2485571"/>
            <a:ext cx="1245810" cy="405191"/>
          </a:xfrm>
          <a:prstGeom prst="rect">
            <a:avLst/>
          </a:prstGeom>
          <a:solidFill>
            <a:srgbClr val="6D0020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1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328968" y="2485571"/>
            <a:ext cx="1245810" cy="405191"/>
          </a:xfrm>
          <a:prstGeom prst="rect">
            <a:avLst/>
          </a:prstGeom>
          <a:solidFill>
            <a:srgbClr val="C6007E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1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6026359" y="2485571"/>
            <a:ext cx="1245810" cy="405191"/>
          </a:xfrm>
          <a:prstGeom prst="rect">
            <a:avLst/>
          </a:prstGeom>
          <a:solidFill>
            <a:srgbClr val="6D0020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1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2660952" y="4323336"/>
            <a:ext cx="1245810" cy="405191"/>
          </a:xfrm>
          <a:prstGeom prst="rect">
            <a:avLst/>
          </a:prstGeom>
          <a:solidFill>
            <a:srgbClr val="C6007E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1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4328968" y="4203096"/>
            <a:ext cx="1245810" cy="628952"/>
          </a:xfrm>
          <a:prstGeom prst="rect">
            <a:avLst/>
          </a:prstGeom>
          <a:solidFill>
            <a:srgbClr val="6D0020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1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6026359" y="4323336"/>
            <a:ext cx="1245810" cy="405191"/>
          </a:xfrm>
          <a:prstGeom prst="rect">
            <a:avLst/>
          </a:prstGeom>
          <a:solidFill>
            <a:srgbClr val="C6007E"/>
          </a:solidFill>
        </p:spPr>
        <p:txBody>
          <a:bodyPr wrap="square" rtlCol="0" anchor="ctr" anchorCtr="0">
            <a:noAutofit/>
          </a:bodyPr>
          <a:lstStyle/>
          <a:p>
            <a:pPr algn="ctr">
              <a:defRPr/>
            </a:pPr>
            <a:endParaRPr lang="en-US" sz="1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4025760" y="3686960"/>
            <a:ext cx="552288" cy="552288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7382189" y="2395983"/>
            <a:ext cx="552288" cy="552288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7382189" y="4221088"/>
            <a:ext cx="552288" cy="552288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5" hasCustomPrompt="1"/>
          </p:nvPr>
        </p:nvSpPr>
        <p:spPr>
          <a:xfrm>
            <a:off x="2581544" y="4853703"/>
            <a:ext cx="1536700" cy="890587"/>
          </a:xfrm>
        </p:spPr>
        <p:txBody>
          <a:bodyPr wrap="none">
            <a:noAutofit/>
          </a:bodyPr>
          <a:lstStyle/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8" name="Content Placeholder 10"/>
          <p:cNvSpPr>
            <a:spLocks noGrp="1"/>
          </p:cNvSpPr>
          <p:nvPr>
            <p:ph sz="quarter" idx="36" hasCustomPrompt="1"/>
          </p:nvPr>
        </p:nvSpPr>
        <p:spPr>
          <a:xfrm>
            <a:off x="4241635" y="4853703"/>
            <a:ext cx="1536700" cy="890587"/>
          </a:xfrm>
        </p:spPr>
        <p:txBody>
          <a:bodyPr wrap="none">
            <a:noAutofit/>
          </a:bodyPr>
          <a:lstStyle/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9" name="Content Placeholder 10"/>
          <p:cNvSpPr>
            <a:spLocks noGrp="1"/>
          </p:cNvSpPr>
          <p:nvPr>
            <p:ph sz="quarter" idx="37" hasCustomPrompt="1"/>
          </p:nvPr>
        </p:nvSpPr>
        <p:spPr>
          <a:xfrm>
            <a:off x="5939364" y="4853703"/>
            <a:ext cx="1536700" cy="890587"/>
          </a:xfrm>
        </p:spPr>
        <p:txBody>
          <a:bodyPr wrap="none">
            <a:noAutofit/>
          </a:bodyPr>
          <a:lstStyle/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38" name="Content Placeholder 10"/>
          <p:cNvSpPr>
            <a:spLocks noGrp="1"/>
          </p:cNvSpPr>
          <p:nvPr>
            <p:ph sz="quarter" idx="38" hasCustomPrompt="1"/>
          </p:nvPr>
        </p:nvSpPr>
        <p:spPr>
          <a:xfrm>
            <a:off x="2581544" y="1801695"/>
            <a:ext cx="1536700" cy="672972"/>
          </a:xfrm>
        </p:spPr>
        <p:txBody>
          <a:bodyPr wrap="none">
            <a:noAutofit/>
          </a:bodyPr>
          <a:lstStyle/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39" name="Content Placeholder 10"/>
          <p:cNvSpPr>
            <a:spLocks noGrp="1"/>
          </p:cNvSpPr>
          <p:nvPr>
            <p:ph sz="quarter" idx="39" hasCustomPrompt="1"/>
          </p:nvPr>
        </p:nvSpPr>
        <p:spPr>
          <a:xfrm>
            <a:off x="4241635" y="1801695"/>
            <a:ext cx="1536700" cy="672972"/>
          </a:xfrm>
        </p:spPr>
        <p:txBody>
          <a:bodyPr wrap="none">
            <a:noAutofit/>
          </a:bodyPr>
          <a:lstStyle/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40" hasCustomPrompt="1"/>
          </p:nvPr>
        </p:nvSpPr>
        <p:spPr>
          <a:xfrm>
            <a:off x="5939364" y="1801695"/>
            <a:ext cx="1536700" cy="672972"/>
          </a:xfrm>
        </p:spPr>
        <p:txBody>
          <a:bodyPr wrap="none">
            <a:noAutofit/>
          </a:bodyPr>
          <a:lstStyle/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1" hasCustomPrompt="1"/>
          </p:nvPr>
        </p:nvSpPr>
        <p:spPr>
          <a:xfrm>
            <a:off x="2670647" y="2486025"/>
            <a:ext cx="1234433" cy="404053"/>
          </a:xfrm>
        </p:spPr>
        <p:txBody>
          <a:bodyPr wrap="none" anchor="ctr" anchorCtr="0">
            <a:noAutofit/>
          </a:bodyPr>
          <a:lstStyle>
            <a:lvl3pPr algn="ctr">
              <a:lnSpc>
                <a:spcPts val="1420"/>
              </a:lnSpc>
              <a:defRPr sz="1600"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Third </a:t>
            </a:r>
            <a:br>
              <a:rPr lang="en-AU" dirty="0" smtClean="0"/>
            </a:br>
            <a:r>
              <a:rPr lang="en-AU" dirty="0" smtClean="0"/>
              <a:t>level</a:t>
            </a:r>
          </a:p>
        </p:txBody>
      </p:sp>
      <p:sp>
        <p:nvSpPr>
          <p:cNvPr id="41" name="Content Placeholder 15"/>
          <p:cNvSpPr>
            <a:spLocks noGrp="1"/>
          </p:cNvSpPr>
          <p:nvPr>
            <p:ph sz="quarter" idx="42" hasCustomPrompt="1"/>
          </p:nvPr>
        </p:nvSpPr>
        <p:spPr>
          <a:xfrm>
            <a:off x="4338171" y="2486025"/>
            <a:ext cx="1234433" cy="404053"/>
          </a:xfrm>
        </p:spPr>
        <p:txBody>
          <a:bodyPr wrap="none" anchor="ctr" anchorCtr="0">
            <a:noAutofit/>
          </a:bodyPr>
          <a:lstStyle>
            <a:lvl3pPr algn="ctr">
              <a:lnSpc>
                <a:spcPts val="1420"/>
              </a:lnSpc>
              <a:defRPr sz="1600"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Third </a:t>
            </a:r>
            <a:br>
              <a:rPr lang="en-AU" dirty="0" smtClean="0"/>
            </a:br>
            <a:r>
              <a:rPr lang="en-AU" dirty="0" smtClean="0"/>
              <a:t>level</a:t>
            </a:r>
          </a:p>
        </p:txBody>
      </p:sp>
      <p:sp>
        <p:nvSpPr>
          <p:cNvPr id="42" name="Content Placeholder 15"/>
          <p:cNvSpPr>
            <a:spLocks noGrp="1"/>
          </p:cNvSpPr>
          <p:nvPr>
            <p:ph sz="quarter" idx="43" hasCustomPrompt="1"/>
          </p:nvPr>
        </p:nvSpPr>
        <p:spPr>
          <a:xfrm>
            <a:off x="6029965" y="2486025"/>
            <a:ext cx="1234433" cy="404053"/>
          </a:xfrm>
        </p:spPr>
        <p:txBody>
          <a:bodyPr wrap="none" anchor="ctr" anchorCtr="0">
            <a:noAutofit/>
          </a:bodyPr>
          <a:lstStyle>
            <a:lvl3pPr algn="ctr">
              <a:lnSpc>
                <a:spcPts val="1420"/>
              </a:lnSpc>
              <a:defRPr sz="1600"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Third </a:t>
            </a:r>
            <a:br>
              <a:rPr lang="en-AU" dirty="0" smtClean="0"/>
            </a:br>
            <a:r>
              <a:rPr lang="en-AU" dirty="0" smtClean="0"/>
              <a:t>level</a:t>
            </a:r>
          </a:p>
        </p:txBody>
      </p:sp>
      <p:sp>
        <p:nvSpPr>
          <p:cNvPr id="44" name="Content Placeholder 15"/>
          <p:cNvSpPr>
            <a:spLocks noGrp="1"/>
          </p:cNvSpPr>
          <p:nvPr>
            <p:ph sz="quarter" idx="44" hasCustomPrompt="1"/>
          </p:nvPr>
        </p:nvSpPr>
        <p:spPr>
          <a:xfrm>
            <a:off x="2670647" y="4322766"/>
            <a:ext cx="1234433" cy="404053"/>
          </a:xfrm>
        </p:spPr>
        <p:txBody>
          <a:bodyPr wrap="none" anchor="ctr" anchorCtr="0">
            <a:noAutofit/>
          </a:bodyPr>
          <a:lstStyle>
            <a:lvl3pPr algn="ctr">
              <a:lnSpc>
                <a:spcPts val="1420"/>
              </a:lnSpc>
              <a:defRPr sz="1600"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Third </a:t>
            </a:r>
            <a:br>
              <a:rPr lang="en-AU" dirty="0" smtClean="0"/>
            </a:br>
            <a:r>
              <a:rPr lang="en-AU" dirty="0" smtClean="0"/>
              <a:t>level</a:t>
            </a:r>
          </a:p>
        </p:txBody>
      </p:sp>
      <p:sp>
        <p:nvSpPr>
          <p:cNvPr id="45" name="Content Placeholder 15"/>
          <p:cNvSpPr>
            <a:spLocks noGrp="1"/>
          </p:cNvSpPr>
          <p:nvPr>
            <p:ph sz="quarter" idx="45" hasCustomPrompt="1"/>
          </p:nvPr>
        </p:nvSpPr>
        <p:spPr>
          <a:xfrm>
            <a:off x="6029965" y="4322766"/>
            <a:ext cx="1234433" cy="404053"/>
          </a:xfrm>
        </p:spPr>
        <p:txBody>
          <a:bodyPr wrap="none" anchor="ctr" anchorCtr="0">
            <a:noAutofit/>
          </a:bodyPr>
          <a:lstStyle>
            <a:lvl3pPr algn="ctr">
              <a:lnSpc>
                <a:spcPts val="1420"/>
              </a:lnSpc>
              <a:defRPr sz="1600"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Third </a:t>
            </a:r>
            <a:br>
              <a:rPr lang="en-AU" dirty="0" smtClean="0"/>
            </a:br>
            <a:r>
              <a:rPr lang="en-AU" dirty="0" smtClean="0"/>
              <a:t>level</a:t>
            </a:r>
          </a:p>
        </p:txBody>
      </p:sp>
      <p:sp>
        <p:nvSpPr>
          <p:cNvPr id="46" name="Content Placeholder 15"/>
          <p:cNvSpPr>
            <a:spLocks noGrp="1"/>
          </p:cNvSpPr>
          <p:nvPr>
            <p:ph sz="quarter" idx="46" hasCustomPrompt="1"/>
          </p:nvPr>
        </p:nvSpPr>
        <p:spPr>
          <a:xfrm>
            <a:off x="4338171" y="4313605"/>
            <a:ext cx="1234433" cy="404053"/>
          </a:xfrm>
        </p:spPr>
        <p:txBody>
          <a:bodyPr wrap="none" anchor="ctr" anchorCtr="0">
            <a:noAutofit/>
          </a:bodyPr>
          <a:lstStyle>
            <a:lvl3pPr algn="ctr">
              <a:lnSpc>
                <a:spcPts val="1420"/>
              </a:lnSpc>
              <a:defRPr sz="1600"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Third </a:t>
            </a:r>
            <a:br>
              <a:rPr lang="en-AU" dirty="0" smtClean="0"/>
            </a:br>
            <a:r>
              <a:rPr lang="en-AU" dirty="0" smtClean="0"/>
              <a:t>level</a:t>
            </a:r>
          </a:p>
        </p:txBody>
      </p:sp>
    </p:spTree>
    <p:extLst>
      <p:ext uri="{BB962C8B-B14F-4D97-AF65-F5344CB8AC3E}">
        <p14:creationId xmlns:p14="http://schemas.microsoft.com/office/powerpoint/2010/main" val="9271333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0" hasCustomPrompt="1"/>
          </p:nvPr>
        </p:nvSpPr>
        <p:spPr>
          <a:xfrm>
            <a:off x="5381624" y="2152649"/>
            <a:ext cx="2032757" cy="2791279"/>
          </a:xfrm>
        </p:spPr>
        <p:txBody>
          <a:bodyPr wrap="none">
            <a:noAutofit/>
          </a:bodyPr>
          <a:lstStyle>
            <a:lvl3pPr>
              <a:defRPr sz="1600"/>
            </a:lvl3pPr>
            <a:lvl4pPr>
              <a:defRPr sz="1600"/>
            </a:lvl4pPr>
          </a:lstStyle>
          <a:p>
            <a:pPr lvl="2"/>
            <a:r>
              <a:rPr lang="en-AU" dirty="0" smtClean="0"/>
              <a:t>2001 – 2004</a:t>
            </a:r>
          </a:p>
          <a:p>
            <a:pPr lvl="3"/>
            <a:r>
              <a:rPr lang="en-AU" dirty="0" smtClean="0"/>
              <a:t>Consistent</a:t>
            </a:r>
          </a:p>
          <a:p>
            <a:pPr lvl="2"/>
            <a:endParaRPr lang="en-AU" dirty="0" smtClean="0"/>
          </a:p>
          <a:p>
            <a:pPr lvl="2"/>
            <a:r>
              <a:rPr lang="en-AU" dirty="0" smtClean="0"/>
              <a:t>2001 – 2004</a:t>
            </a:r>
          </a:p>
          <a:p>
            <a:pPr lvl="3"/>
            <a:r>
              <a:rPr lang="en-AU" dirty="0" smtClean="0"/>
              <a:t>Consistent</a:t>
            </a:r>
          </a:p>
          <a:p>
            <a:pPr lvl="3"/>
            <a:endParaRPr lang="en-AU" dirty="0" smtClean="0"/>
          </a:p>
          <a:p>
            <a:pPr lvl="2"/>
            <a:r>
              <a:rPr lang="en-AU" dirty="0" smtClean="0"/>
              <a:t>2001 – 2004</a:t>
            </a:r>
          </a:p>
          <a:p>
            <a:pPr lvl="3"/>
            <a:r>
              <a:rPr lang="en-AU" dirty="0" smtClean="0"/>
              <a:t>Consistent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7474857" y="2152650"/>
            <a:ext cx="1206500" cy="2800350"/>
          </a:xfrm>
        </p:spPr>
        <p:txBody>
          <a:bodyPr wrap="none">
            <a:noAutofit/>
          </a:bodyPr>
          <a:lstStyle>
            <a:lvl4pPr>
              <a:defRPr sz="1600"/>
            </a:lvl4pPr>
          </a:lstStyle>
          <a:p>
            <a:pPr lvl="3"/>
            <a:r>
              <a:rPr lang="en-AU" dirty="0" smtClean="0"/>
              <a:t>100%</a:t>
            </a:r>
          </a:p>
          <a:p>
            <a:pPr lvl="3"/>
            <a:endParaRPr lang="en-AU" dirty="0" smtClean="0"/>
          </a:p>
          <a:p>
            <a:pPr lvl="3"/>
            <a:endParaRPr lang="en-AU" dirty="0" smtClean="0"/>
          </a:p>
          <a:p>
            <a:pPr lvl="3"/>
            <a:r>
              <a:rPr lang="en-AU" dirty="0" smtClean="0"/>
              <a:t>30% – 70%</a:t>
            </a:r>
          </a:p>
          <a:p>
            <a:pPr lvl="3"/>
            <a:endParaRPr lang="en-AU" dirty="0" smtClean="0"/>
          </a:p>
          <a:p>
            <a:pPr lvl="3"/>
            <a:endParaRPr lang="en-AU" dirty="0" smtClean="0"/>
          </a:p>
          <a:p>
            <a:pPr lvl="3"/>
            <a:r>
              <a:rPr lang="en-AU" dirty="0" smtClean="0"/>
              <a:t>90% – 10%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36" hasCustomPrompt="1"/>
          </p:nvPr>
        </p:nvSpPr>
        <p:spPr>
          <a:xfrm>
            <a:off x="5387974" y="4929187"/>
            <a:ext cx="3223835" cy="1286875"/>
          </a:xfrm>
        </p:spPr>
        <p:txBody>
          <a:bodyPr wrap="none">
            <a:noAutofit/>
          </a:bodyPr>
          <a:lstStyle>
            <a:lvl4pPr>
              <a:defRPr/>
            </a:lvl4pPr>
          </a:lstStyle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smtClean="0"/>
              <a:t>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toor</a:t>
            </a:r>
            <a:r>
              <a:rPr lang="en-AU" dirty="0" smtClean="0"/>
              <a:t> velum sit</a:t>
            </a:r>
          </a:p>
          <a:p>
            <a:pPr lvl="3"/>
            <a:r>
              <a:rPr lang="en-AU" dirty="0" err="1" smtClean="0"/>
              <a:t>Coluptattem</a:t>
            </a:r>
            <a:r>
              <a:rPr lang="en-AU" dirty="0" smtClean="0"/>
              <a:t> anon velum deli</a:t>
            </a:r>
            <a:br>
              <a:rPr lang="en-AU" dirty="0" smtClean="0"/>
            </a:br>
            <a:r>
              <a:rPr lang="en-AU" dirty="0" err="1" smtClean="0"/>
              <a:t>os</a:t>
            </a:r>
            <a:r>
              <a:rPr lang="en-AU" dirty="0" smtClean="0"/>
              <a:t> vela </a:t>
            </a:r>
            <a:r>
              <a:rPr lang="en-AU" dirty="0" err="1" smtClean="0"/>
              <a:t>eis</a:t>
            </a:r>
            <a:r>
              <a:rPr lang="en-AU" dirty="0" smtClean="0"/>
              <a:t> </a:t>
            </a:r>
            <a:r>
              <a:rPr lang="en-AU" dirty="0" err="1" smtClean="0"/>
              <a:t>mia</a:t>
            </a:r>
            <a:r>
              <a:rPr lang="en-AU" dirty="0" smtClean="0"/>
              <a:t> dos ute </a:t>
            </a:r>
            <a:r>
              <a:rPr lang="en-AU" dirty="0" err="1" smtClean="0"/>
              <a:t>il</a:t>
            </a:r>
            <a:r>
              <a:rPr lang="en-A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77097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754147" y="2235666"/>
            <a:ext cx="1520588" cy="1480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37"/>
          </p:nvPr>
        </p:nvSpPr>
        <p:spPr>
          <a:xfrm>
            <a:off x="2771800" y="2235666"/>
            <a:ext cx="1520588" cy="1480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38"/>
          </p:nvPr>
        </p:nvSpPr>
        <p:spPr>
          <a:xfrm>
            <a:off x="4788024" y="2235666"/>
            <a:ext cx="1520588" cy="1480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6805677" y="2235666"/>
            <a:ext cx="1520588" cy="1480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0" hasCustomPrompt="1"/>
          </p:nvPr>
        </p:nvSpPr>
        <p:spPr>
          <a:xfrm>
            <a:off x="641349" y="3876964"/>
            <a:ext cx="1747461" cy="2066974"/>
          </a:xfrm>
        </p:spPr>
        <p:txBody>
          <a:bodyPr wrap="none">
            <a:noAutofit/>
          </a:bodyPr>
          <a:lstStyle>
            <a:lvl3pPr algn="ctr">
              <a:defRPr/>
            </a:lvl3pPr>
            <a:lvl4pPr algn="ctr">
              <a:defRPr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41" hasCustomPrompt="1"/>
          </p:nvPr>
        </p:nvSpPr>
        <p:spPr>
          <a:xfrm>
            <a:off x="2651636" y="3876964"/>
            <a:ext cx="1747461" cy="2066974"/>
          </a:xfrm>
        </p:spPr>
        <p:txBody>
          <a:bodyPr wrap="none">
            <a:noAutofit/>
          </a:bodyPr>
          <a:lstStyle>
            <a:lvl3pPr algn="ctr">
              <a:defRPr/>
            </a:lvl3pPr>
            <a:lvl4pPr algn="ctr">
              <a:defRPr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4661923" y="3876964"/>
            <a:ext cx="1747461" cy="2066974"/>
          </a:xfrm>
        </p:spPr>
        <p:txBody>
          <a:bodyPr wrap="none">
            <a:noAutofit/>
          </a:bodyPr>
          <a:lstStyle>
            <a:lvl3pPr algn="ctr">
              <a:defRPr/>
            </a:lvl3pPr>
            <a:lvl4pPr algn="ctr">
              <a:defRPr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43" hasCustomPrompt="1"/>
          </p:nvPr>
        </p:nvSpPr>
        <p:spPr>
          <a:xfrm>
            <a:off x="6672211" y="3876964"/>
            <a:ext cx="1747461" cy="2066974"/>
          </a:xfrm>
        </p:spPr>
        <p:txBody>
          <a:bodyPr wrap="none">
            <a:noAutofit/>
          </a:bodyPr>
          <a:lstStyle>
            <a:lvl3pPr algn="ctr">
              <a:defRPr/>
            </a:lvl3pPr>
            <a:lvl4pPr algn="ctr">
              <a:defRPr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712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625694" y="3111590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676712" y="3111590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712970" y="3111590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89436" y="3111590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926933" y="3853644"/>
            <a:ext cx="1196796" cy="116507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4" name="Content Placeholder 17"/>
          <p:cNvSpPr>
            <a:spLocks noGrp="1"/>
          </p:cNvSpPr>
          <p:nvPr>
            <p:ph sz="quarter" idx="40" hasCustomPrompt="1"/>
          </p:nvPr>
        </p:nvSpPr>
        <p:spPr>
          <a:xfrm>
            <a:off x="658746" y="5150281"/>
            <a:ext cx="1747461" cy="1121481"/>
          </a:xfrm>
        </p:spPr>
        <p:txBody>
          <a:bodyPr wrap="none">
            <a:no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</a:lstStyle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41" hasCustomPrompt="1"/>
          </p:nvPr>
        </p:nvSpPr>
        <p:spPr>
          <a:xfrm>
            <a:off x="2698028" y="5150281"/>
            <a:ext cx="1747461" cy="1121481"/>
          </a:xfrm>
        </p:spPr>
        <p:txBody>
          <a:bodyPr wrap="none">
            <a:no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rgbClr val="000000"/>
                </a:solidFill>
              </a:defRPr>
            </a:lvl4pPr>
          </a:lstStyle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6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4731513" y="5150281"/>
            <a:ext cx="1747461" cy="1121481"/>
          </a:xfrm>
        </p:spPr>
        <p:txBody>
          <a:bodyPr wrap="none">
            <a:no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rgbClr val="000000"/>
                </a:solidFill>
              </a:defRPr>
            </a:lvl4pPr>
          </a:lstStyle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7" name="Content Placeholder 17"/>
          <p:cNvSpPr>
            <a:spLocks noGrp="1"/>
          </p:cNvSpPr>
          <p:nvPr>
            <p:ph sz="quarter" idx="43" hasCustomPrompt="1"/>
          </p:nvPr>
        </p:nvSpPr>
        <p:spPr>
          <a:xfrm>
            <a:off x="6764995" y="5150281"/>
            <a:ext cx="1747461" cy="1121481"/>
          </a:xfrm>
        </p:spPr>
        <p:txBody>
          <a:bodyPr wrap="none">
            <a:noAutofit/>
          </a:bodyPr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rgbClr val="000000"/>
                </a:solidFill>
              </a:defRPr>
            </a:lvl4pPr>
          </a:lstStyle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7" hasCustomPrompt="1"/>
          </p:nvPr>
        </p:nvSpPr>
        <p:spPr>
          <a:xfrm>
            <a:off x="658746" y="3237551"/>
            <a:ext cx="1747461" cy="634630"/>
          </a:xfrm>
        </p:spPr>
        <p:txBody>
          <a:bodyPr wrap="none">
            <a:noAutofit/>
          </a:bodyPr>
          <a:lstStyle>
            <a:lvl3pPr algn="l">
              <a:defRPr/>
            </a:lvl3pPr>
            <a:lvl4pPr algn="l">
              <a:defRPr/>
            </a:lvl4pPr>
          </a:lstStyle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48" hasCustomPrompt="1"/>
          </p:nvPr>
        </p:nvSpPr>
        <p:spPr>
          <a:xfrm>
            <a:off x="2698028" y="3237551"/>
            <a:ext cx="1747461" cy="634630"/>
          </a:xfrm>
        </p:spPr>
        <p:txBody>
          <a:bodyPr wrap="none">
            <a:noAutofit/>
          </a:bodyPr>
          <a:lstStyle>
            <a:lvl3pPr algn="l">
              <a:defRPr/>
            </a:lvl3pPr>
            <a:lvl4pPr algn="l">
              <a:defRPr/>
            </a:lvl4pPr>
          </a:lstStyle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49" hasCustomPrompt="1"/>
          </p:nvPr>
        </p:nvSpPr>
        <p:spPr>
          <a:xfrm>
            <a:off x="4731513" y="3237551"/>
            <a:ext cx="1747461" cy="634630"/>
          </a:xfrm>
        </p:spPr>
        <p:txBody>
          <a:bodyPr wrap="none">
            <a:noAutofit/>
          </a:bodyPr>
          <a:lstStyle>
            <a:lvl3pPr algn="l">
              <a:defRPr/>
            </a:lvl3pPr>
            <a:lvl4pPr algn="l">
              <a:defRPr/>
            </a:lvl4pPr>
          </a:lstStyle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50" hasCustomPrompt="1"/>
          </p:nvPr>
        </p:nvSpPr>
        <p:spPr>
          <a:xfrm>
            <a:off x="6764995" y="3237551"/>
            <a:ext cx="1747461" cy="634630"/>
          </a:xfrm>
        </p:spPr>
        <p:txBody>
          <a:bodyPr wrap="none">
            <a:noAutofit/>
          </a:bodyPr>
          <a:lstStyle>
            <a:lvl3pPr algn="l">
              <a:defRPr/>
            </a:lvl3pPr>
            <a:lvl4pPr algn="l">
              <a:defRPr/>
            </a:lvl4pPr>
          </a:lstStyle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51"/>
          </p:nvPr>
        </p:nvSpPr>
        <p:spPr>
          <a:xfrm>
            <a:off x="2915816" y="3853644"/>
            <a:ext cx="1196796" cy="116507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52"/>
          </p:nvPr>
        </p:nvSpPr>
        <p:spPr>
          <a:xfrm>
            <a:off x="5009847" y="3853644"/>
            <a:ext cx="1196796" cy="116507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53"/>
          </p:nvPr>
        </p:nvSpPr>
        <p:spPr>
          <a:xfrm>
            <a:off x="7045122" y="3853644"/>
            <a:ext cx="1196796" cy="116507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5" name="Content Placeholder 34"/>
          <p:cNvSpPr>
            <a:spLocks noGrp="1"/>
          </p:cNvSpPr>
          <p:nvPr>
            <p:ph sz="quarter" idx="54" hasCustomPrompt="1"/>
          </p:nvPr>
        </p:nvSpPr>
        <p:spPr>
          <a:xfrm>
            <a:off x="458236" y="1524618"/>
            <a:ext cx="8171077" cy="1360616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r>
              <a:rPr lang="en-AU" dirty="0" err="1" smtClean="0"/>
              <a:t>nonne</a:t>
            </a:r>
            <a:r>
              <a:rPr lang="en-AU" dirty="0" smtClean="0"/>
              <a:t>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</a:t>
            </a: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r>
              <a:rPr lang="en-AU" dirty="0" err="1" smtClean="0"/>
              <a:t>nonne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</a:t>
            </a: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r>
              <a:rPr lang="en-AU" dirty="0" err="1" smtClean="0"/>
              <a:t>nonne</a:t>
            </a:r>
            <a:r>
              <a:rPr lang="en-AU" dirty="0" smtClean="0"/>
              <a:t>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</a:t>
            </a: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velum 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melior</a:t>
            </a:r>
            <a:r>
              <a:rPr lang="en-AU" dirty="0" smtClean="0"/>
              <a:t> </a:t>
            </a:r>
            <a:r>
              <a:rPr lang="en-AU" dirty="0" err="1" smtClean="0"/>
              <a:t>nonne</a:t>
            </a:r>
            <a:r>
              <a:rPr lang="en-AU" dirty="0" smtClean="0"/>
              <a:t>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</a:t>
            </a: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r>
              <a:rPr lang="en-AU" dirty="0" err="1" smtClean="0"/>
              <a:t>nonne</a:t>
            </a:r>
            <a:r>
              <a:rPr lang="en-AU" dirty="0" smtClean="0"/>
              <a:t>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</a:t>
            </a: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velum</a:t>
            </a:r>
            <a:br>
              <a:rPr lang="en-AU" dirty="0" smtClean="0"/>
            </a:br>
            <a:r>
              <a:rPr lang="en-AU" dirty="0" smtClean="0"/>
              <a:t>velum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r>
              <a:rPr lang="en-AU" dirty="0" err="1" smtClean="0"/>
              <a:t>nonne</a:t>
            </a:r>
            <a:r>
              <a:rPr lang="en-AU" dirty="0" smtClean="0"/>
              <a:t> </a:t>
            </a:r>
            <a:r>
              <a:rPr lang="en-AU" dirty="0" err="1" smtClean="0"/>
              <a:t>tutte</a:t>
            </a:r>
            <a:r>
              <a:rPr lang="en-AU" dirty="0" smtClean="0"/>
              <a:t> </a:t>
            </a:r>
            <a:r>
              <a:rPr lang="en-AU" dirty="0" err="1" smtClean="0"/>
              <a:t>sant</a:t>
            </a:r>
            <a:r>
              <a:rPr lang="en-AU" dirty="0" smtClean="0"/>
              <a:t> </a:t>
            </a:r>
            <a:r>
              <a:rPr lang="en-AU" dirty="0" err="1" smtClean="0"/>
              <a:t>toro</a:t>
            </a:r>
            <a:r>
              <a:rPr lang="en-AU" dirty="0" smtClean="0"/>
              <a:t> velum </a:t>
            </a:r>
            <a:r>
              <a:rPr lang="en-AU" dirty="0" err="1" smtClean="0"/>
              <a:t>dolor</a:t>
            </a:r>
            <a:r>
              <a:rPr lang="en-AU" dirty="0" smtClean="0"/>
              <a:t>.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23471"/>
            <a:ext cx="6397928" cy="532191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131528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05334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idx="1" hasCustomPrompt="1"/>
          </p:nvPr>
        </p:nvSpPr>
        <p:spPr>
          <a:xfrm>
            <a:off x="3575050" y="1574800"/>
            <a:ext cx="5111750" cy="45513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AU" dirty="0" smtClean="0"/>
              <a:t>Click to insert picture or SmartArt</a:t>
            </a:r>
            <a:endParaRPr lang="en-AU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74800"/>
            <a:ext cx="3008313" cy="4551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b="0" kern="1200" cap="none" dirty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3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  <a:defRPr lang="en-AU" sz="1800" b="1" kern="1200" cap="all" baseline="0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lang="en-AU" sz="1800" b="0" kern="1200" cap="none" dirty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2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Tx/>
              <a:buNone/>
            </a:pPr>
            <a:r>
              <a:rPr lang="en-AU" dirty="0" smtClean="0"/>
              <a:t>Third level</a:t>
            </a:r>
          </a:p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Fourth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135311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9620" y="1636743"/>
            <a:ext cx="6380972" cy="449072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6D0020"/>
                </a:solidFill>
              </a:rPr>
              <a:t>HEADER </a:t>
            </a:r>
            <a:r>
              <a:rPr lang="en-US" b="1" dirty="0" smtClean="0">
                <a:solidFill>
                  <a:srgbClr val="6D0020"/>
                </a:solidFill>
              </a:rPr>
              <a:t>INFO</a:t>
            </a:r>
            <a:endParaRPr lang="en-US" b="1" dirty="0">
              <a:solidFill>
                <a:srgbClr val="6D0020"/>
              </a:solidFill>
            </a:endParaRPr>
          </a:p>
          <a:p>
            <a:r>
              <a:rPr lang="en-US" dirty="0" err="1">
                <a:latin typeface="Georgia"/>
                <a:cs typeface="Georgia"/>
              </a:rPr>
              <a:t>Consectetur</a:t>
            </a:r>
            <a:r>
              <a:rPr lang="en-US" dirty="0">
                <a:latin typeface="Georgia"/>
                <a:cs typeface="Georgia"/>
              </a:rPr>
              <a:t>  met </a:t>
            </a:r>
            <a:r>
              <a:rPr lang="en-US" dirty="0" err="1">
                <a:latin typeface="Georgia"/>
                <a:cs typeface="Georgia"/>
              </a:rPr>
              <a:t>adipiscing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elit</a:t>
            </a:r>
            <a:r>
              <a:rPr lang="en-US" dirty="0">
                <a:latin typeface="Georgia"/>
                <a:cs typeface="Georgia"/>
              </a:rPr>
              <a:t>. </a:t>
            </a:r>
            <a:r>
              <a:rPr lang="en-US" dirty="0" err="1">
                <a:latin typeface="Georgia"/>
                <a:cs typeface="Georgia"/>
              </a:rPr>
              <a:t>Aenean</a:t>
            </a:r>
            <a:r>
              <a:rPr lang="en-US" dirty="0">
                <a:latin typeface="Georgia"/>
                <a:cs typeface="Georgia"/>
              </a:rPr>
              <a:t> ac </a:t>
            </a:r>
            <a:r>
              <a:rPr lang="en-US" dirty="0" err="1">
                <a:latin typeface="Georgia"/>
                <a:cs typeface="Georgia"/>
              </a:rPr>
              <a:t>elit</a:t>
            </a:r>
            <a:r>
              <a:rPr lang="en-US" dirty="0">
                <a:latin typeface="Georgia"/>
                <a:cs typeface="Georgia"/>
              </a:rPr>
              <a:t> a </a:t>
            </a:r>
            <a:r>
              <a:rPr lang="en-US" dirty="0" err="1">
                <a:latin typeface="Georgia"/>
                <a:cs typeface="Georgia"/>
              </a:rPr>
              <a:t>felis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pharetra</a:t>
            </a:r>
            <a:r>
              <a:rPr lang="en-US" dirty="0">
                <a:latin typeface="Georgia"/>
                <a:cs typeface="Georgia"/>
              </a:rPr>
              <a:t> </a:t>
            </a:r>
            <a:br>
              <a:rPr lang="en-US" dirty="0">
                <a:latin typeface="Georgia"/>
                <a:cs typeface="Georgia"/>
              </a:rPr>
            </a:br>
            <a:r>
              <a:rPr lang="en-US" dirty="0">
                <a:latin typeface="Georgia"/>
                <a:cs typeface="Georgia"/>
              </a:rPr>
              <a:t>met </a:t>
            </a:r>
            <a:r>
              <a:rPr lang="en-US" dirty="0" err="1">
                <a:latin typeface="Georgia"/>
                <a:cs typeface="Georgia"/>
              </a:rPr>
              <a:t>Adipiscing</a:t>
            </a:r>
            <a:r>
              <a:rPr lang="en-US" dirty="0">
                <a:latin typeface="Georgia"/>
                <a:cs typeface="Georgia"/>
              </a:rPr>
              <a:t>. Nam </a:t>
            </a:r>
            <a:r>
              <a:rPr lang="en-US" dirty="0" err="1">
                <a:latin typeface="Georgia"/>
                <a:cs typeface="Georgia"/>
              </a:rPr>
              <a:t>tincidunt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enim</a:t>
            </a:r>
            <a:r>
              <a:rPr lang="en-US" dirty="0">
                <a:latin typeface="Georgia"/>
                <a:cs typeface="Georgia"/>
              </a:rPr>
              <a:t> sit </a:t>
            </a:r>
            <a:r>
              <a:rPr lang="en-US" dirty="0" err="1">
                <a:latin typeface="Georgia"/>
                <a:cs typeface="Georgia"/>
              </a:rPr>
              <a:t>Amet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Gravida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nunc</a:t>
            </a:r>
            <a:r>
              <a:rPr lang="en-US" dirty="0">
                <a:latin typeface="Georgia"/>
                <a:cs typeface="Georgia"/>
              </a:rPr>
              <a:t> </a:t>
            </a:r>
            <a:br>
              <a:rPr lang="en-US" dirty="0">
                <a:latin typeface="Georgia"/>
                <a:cs typeface="Georgia"/>
              </a:rPr>
            </a:br>
            <a:r>
              <a:rPr lang="en-US" dirty="0" err="1">
                <a:latin typeface="Georgia"/>
                <a:cs typeface="Georgia"/>
              </a:rPr>
              <a:t>vel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Fringilla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elit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Duis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>
                <a:latin typeface="Georgia"/>
                <a:cs typeface="Georgia"/>
              </a:rPr>
              <a:t>dui </a:t>
            </a:r>
            <a:r>
              <a:rPr lang="en-US" dirty="0" err="1">
                <a:latin typeface="Georgia"/>
                <a:cs typeface="Georgia"/>
              </a:rPr>
              <a:t>arcu</a:t>
            </a:r>
            <a:r>
              <a:rPr lang="en-US" dirty="0">
                <a:latin typeface="Georgia"/>
                <a:cs typeface="Georgia"/>
              </a:rPr>
              <a:t>, </a:t>
            </a:r>
            <a:r>
              <a:rPr lang="en-US" dirty="0" err="1">
                <a:latin typeface="Georgia"/>
                <a:cs typeface="Georgia"/>
              </a:rPr>
              <a:t>amet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scelerisque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nec</a:t>
            </a:r>
            <a:r>
              <a:rPr lang="en-US" dirty="0">
                <a:latin typeface="Georgia"/>
                <a:cs typeface="Georgia"/>
              </a:rPr>
              <a:t> dictum </a:t>
            </a:r>
            <a:br>
              <a:rPr lang="en-US" dirty="0">
                <a:latin typeface="Georgia"/>
                <a:cs typeface="Georgia"/>
              </a:rPr>
            </a:br>
            <a:r>
              <a:rPr lang="en-US" dirty="0">
                <a:latin typeface="Georgia"/>
                <a:cs typeface="Georgia"/>
              </a:rPr>
              <a:t>ac </a:t>
            </a:r>
            <a:r>
              <a:rPr lang="en-US" dirty="0" err="1">
                <a:latin typeface="Georgia"/>
                <a:cs typeface="Georgia"/>
              </a:rPr>
              <a:t>conse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eu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elit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Donec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tincid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unt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enim</a:t>
            </a:r>
            <a:r>
              <a:rPr lang="en-US" dirty="0">
                <a:latin typeface="Georgia"/>
                <a:cs typeface="Georgia"/>
              </a:rPr>
              <a:t> sit </a:t>
            </a:r>
            <a:r>
              <a:rPr lang="en-US" dirty="0" err="1">
                <a:latin typeface="Georgia"/>
                <a:cs typeface="Georgia"/>
              </a:rPr>
              <a:t>amet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consequat</a:t>
            </a:r>
            <a:r>
              <a:rPr lang="en-US" dirty="0" smtClean="0">
                <a:latin typeface="Georgia"/>
                <a:cs typeface="Georgia"/>
              </a:rPr>
              <a:t>.</a:t>
            </a:r>
          </a:p>
          <a:p>
            <a:pPr>
              <a:buFont typeface="Arial"/>
              <a:buChar char="•"/>
            </a:pPr>
            <a:endParaRPr lang="en-US" dirty="0">
              <a:latin typeface="Georgia"/>
              <a:cs typeface="Georgia"/>
            </a:endParaRPr>
          </a:p>
          <a:p>
            <a:pPr>
              <a:buFont typeface="Arial"/>
              <a:buChar char="•"/>
            </a:pPr>
            <a:r>
              <a:rPr lang="en-US" dirty="0" err="1" smtClean="0">
                <a:latin typeface="Georgia"/>
                <a:cs typeface="Georgia"/>
              </a:rPr>
              <a:t>Lorum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ipsum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dolore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melior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nonne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tutte</a:t>
            </a:r>
            <a:r>
              <a:rPr lang="en-US" dirty="0">
                <a:latin typeface="Georgia"/>
                <a:cs typeface="Georgia"/>
              </a:rPr>
              <a:t> san </a:t>
            </a:r>
            <a:r>
              <a:rPr lang="en-US" dirty="0" err="1">
                <a:latin typeface="Georgia"/>
                <a:cs typeface="Georgia"/>
              </a:rPr>
              <a:t>toro</a:t>
            </a:r>
            <a:r>
              <a:rPr lang="en-US" dirty="0">
                <a:latin typeface="Georgia"/>
                <a:cs typeface="Georgia"/>
              </a:rPr>
              <a:t> velum</a:t>
            </a:r>
          </a:p>
          <a:p>
            <a:pPr>
              <a:buFont typeface="Arial"/>
              <a:buChar char="•"/>
            </a:pPr>
            <a:endParaRPr lang="en-US" dirty="0">
              <a:latin typeface="Georgia"/>
              <a:cs typeface="Georgia"/>
            </a:endParaRPr>
          </a:p>
          <a:p>
            <a:pPr marL="457200" lvl="7" indent="0"/>
            <a:r>
              <a:rPr lang="en-US" dirty="0" err="1" smtClean="0">
                <a:latin typeface="Georgia"/>
                <a:cs typeface="Georgia"/>
              </a:rPr>
              <a:t>Lorum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ipsum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dolore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melior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nonne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tutte</a:t>
            </a:r>
            <a:r>
              <a:rPr lang="en-US" dirty="0">
                <a:latin typeface="Georgia"/>
                <a:cs typeface="Georgia"/>
              </a:rPr>
              <a:t> san </a:t>
            </a:r>
            <a:r>
              <a:rPr lang="en-US" dirty="0" err="1" smtClean="0">
                <a:latin typeface="Georgia"/>
                <a:cs typeface="Georgia"/>
              </a:rPr>
              <a:t>toro</a:t>
            </a:r>
            <a:endParaRPr lang="en-US" dirty="0" smtClean="0">
              <a:latin typeface="Georgia"/>
              <a:cs typeface="Georgia"/>
            </a:endParaRPr>
          </a:p>
          <a:p>
            <a:pPr marL="457200" lvl="7" indent="0"/>
            <a:endParaRPr lang="en-US" dirty="0">
              <a:latin typeface="Georgia"/>
              <a:cs typeface="Georgia"/>
            </a:endParaRPr>
          </a:p>
          <a:p>
            <a:pPr>
              <a:buFont typeface="Arial"/>
              <a:buChar char="•"/>
            </a:pPr>
            <a:r>
              <a:rPr lang="en-US" dirty="0" err="1" smtClean="0">
                <a:latin typeface="Georgia"/>
                <a:cs typeface="Georgia"/>
              </a:rPr>
              <a:t>Lorum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ipsum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dolore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melior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nonne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tutte</a:t>
            </a:r>
            <a:r>
              <a:rPr lang="en-US" dirty="0">
                <a:latin typeface="Georgia"/>
                <a:cs typeface="Georgia"/>
              </a:rPr>
              <a:t> san </a:t>
            </a:r>
            <a:r>
              <a:rPr lang="en-US" dirty="0" err="1">
                <a:latin typeface="Georgia"/>
                <a:cs typeface="Georgia"/>
              </a:rPr>
              <a:t>toro</a:t>
            </a:r>
            <a:r>
              <a:rPr lang="en-US" dirty="0">
                <a:latin typeface="Georgia"/>
                <a:cs typeface="Georgia"/>
              </a:rPr>
              <a:t> velum</a:t>
            </a:r>
          </a:p>
          <a:p>
            <a:pPr>
              <a:buFont typeface="Arial"/>
              <a:buChar char="•"/>
            </a:pPr>
            <a:endParaRPr lang="en-US" dirty="0">
              <a:latin typeface="Georgia"/>
              <a:cs typeface="Georgia"/>
            </a:endParaRPr>
          </a:p>
          <a:p>
            <a:pPr marL="457200" lvl="6" indent="0"/>
            <a:r>
              <a:rPr lang="en-US" dirty="0" err="1" smtClean="0">
                <a:latin typeface="Georgia"/>
                <a:cs typeface="Georgia"/>
              </a:rPr>
              <a:t>Lorum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ipsum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dolore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melior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nonne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tutte</a:t>
            </a:r>
            <a:r>
              <a:rPr lang="en-US" dirty="0">
                <a:latin typeface="Georgia"/>
                <a:cs typeface="Georgia"/>
              </a:rPr>
              <a:t> san </a:t>
            </a:r>
            <a:r>
              <a:rPr lang="en-US" dirty="0" err="1" smtClean="0">
                <a:latin typeface="Georgia"/>
                <a:cs typeface="Georgia"/>
              </a:rPr>
              <a:t>toro</a:t>
            </a:r>
            <a:endParaRPr lang="en-US" dirty="0">
              <a:latin typeface="Georgia"/>
              <a:cs typeface="Georgia"/>
            </a:endParaRPr>
          </a:p>
          <a:p>
            <a:endParaRPr lang="en-US" dirty="0">
              <a:latin typeface="Georgia"/>
              <a:cs typeface="Georgia"/>
            </a:endParaRPr>
          </a:p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974105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0" hasCustomPrompt="1"/>
          </p:nvPr>
        </p:nvSpPr>
        <p:spPr>
          <a:xfrm>
            <a:off x="586694" y="1737824"/>
            <a:ext cx="1548116" cy="4322281"/>
          </a:xfrm>
        </p:spPr>
        <p:txBody>
          <a:bodyPr wrap="none">
            <a:noAutofit/>
          </a:bodyPr>
          <a:lstStyle>
            <a:lvl3pPr>
              <a:lnSpc>
                <a:spcPct val="100000"/>
              </a:lnSpc>
              <a:spcAft>
                <a:spcPts val="0"/>
              </a:spcAft>
              <a:defRPr sz="1400"/>
            </a:lvl3pPr>
          </a:lstStyle>
          <a:p>
            <a:pPr lvl="2"/>
            <a:r>
              <a:rPr lang="en-AU" dirty="0" smtClean="0"/>
              <a:t>Area</a:t>
            </a:r>
          </a:p>
          <a:p>
            <a:pPr lvl="2"/>
            <a:endParaRPr lang="en-AU" dirty="0" smtClean="0"/>
          </a:p>
          <a:p>
            <a:pPr lvl="2"/>
            <a:r>
              <a:rPr lang="en-AU" dirty="0" err="1" smtClean="0"/>
              <a:t>mARKETING</a:t>
            </a:r>
            <a:endParaRPr lang="en-AU" dirty="0" smtClean="0"/>
          </a:p>
          <a:p>
            <a:pPr lvl="2"/>
            <a:endParaRPr lang="en-AU" dirty="0" smtClean="0"/>
          </a:p>
          <a:p>
            <a:pPr lvl="2"/>
            <a:r>
              <a:rPr lang="en-AU" dirty="0" smtClean="0"/>
              <a:t>PROMOTIONS</a:t>
            </a:r>
          </a:p>
          <a:p>
            <a:pPr lvl="2"/>
            <a:endParaRPr lang="en-AU" dirty="0" smtClean="0"/>
          </a:p>
          <a:p>
            <a:pPr lvl="2"/>
            <a:r>
              <a:rPr lang="en-AU" dirty="0" smtClean="0"/>
              <a:t>DISTRIBUTION</a:t>
            </a:r>
          </a:p>
          <a:p>
            <a:pPr lvl="2"/>
            <a:endParaRPr lang="en-AU" dirty="0" smtClean="0"/>
          </a:p>
          <a:p>
            <a:pPr lvl="2"/>
            <a:r>
              <a:rPr lang="en-AU" dirty="0" smtClean="0"/>
              <a:t>MARKET </a:t>
            </a:r>
            <a:br>
              <a:rPr lang="en-AU" dirty="0" smtClean="0"/>
            </a:br>
            <a:r>
              <a:rPr lang="en-AU" dirty="0" smtClean="0"/>
              <a:t>RESEARCH</a:t>
            </a:r>
          </a:p>
          <a:p>
            <a:pPr lvl="2"/>
            <a:endParaRPr lang="en-AU" dirty="0" smtClean="0"/>
          </a:p>
          <a:p>
            <a:pPr lvl="2"/>
            <a:r>
              <a:rPr lang="en-AU" dirty="0" smtClean="0"/>
              <a:t>FINANCIAL </a:t>
            </a:r>
            <a:br>
              <a:rPr lang="en-AU" dirty="0" smtClean="0"/>
            </a:br>
            <a:r>
              <a:rPr lang="en-AU" dirty="0" smtClean="0"/>
              <a:t>REVIEW</a:t>
            </a:r>
          </a:p>
          <a:p>
            <a:pPr lvl="2"/>
            <a:endParaRPr lang="en-AU" dirty="0" smtClean="0"/>
          </a:p>
          <a:p>
            <a:pPr lvl="2"/>
            <a:r>
              <a:rPr lang="en-AU" dirty="0" smtClean="0"/>
              <a:t>SALES </a:t>
            </a:r>
            <a:br>
              <a:rPr lang="en-AU" dirty="0" smtClean="0"/>
            </a:br>
            <a:r>
              <a:rPr lang="en-AU" dirty="0" smtClean="0"/>
              <a:t>STRATEGY</a:t>
            </a:r>
          </a:p>
          <a:p>
            <a:pPr lvl="2"/>
            <a:endParaRPr lang="en-AU" dirty="0" smtClean="0"/>
          </a:p>
          <a:p>
            <a:pPr lvl="2"/>
            <a:r>
              <a:rPr lang="en-AU" dirty="0" smtClean="0"/>
              <a:t>TRAINING</a:t>
            </a:r>
          </a:p>
          <a:p>
            <a:pPr lvl="2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572126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84188" y="4077072"/>
            <a:ext cx="1765526" cy="1091841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2"/>
            <a:r>
              <a:rPr lang="en-AU" dirty="0" smtClean="0"/>
              <a:t>Third 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endParaRPr lang="en-A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406301" y="2180673"/>
            <a:ext cx="3979985" cy="335473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889002" y="2182434"/>
            <a:ext cx="1390952" cy="1482593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2"/>
            <a:r>
              <a:rPr lang="en-AU" dirty="0" smtClean="0"/>
              <a:t>Third</a:t>
            </a:r>
          </a:p>
          <a:p>
            <a:pPr lvl="3"/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br>
              <a:rPr lang="en-AU" dirty="0" smtClean="0"/>
            </a:br>
            <a:r>
              <a:rPr lang="en-AU" dirty="0" err="1" smtClean="0"/>
              <a:t>tutte</a:t>
            </a:r>
            <a:r>
              <a:rPr lang="en-AU" dirty="0" smtClean="0"/>
              <a:t> san </a:t>
            </a:r>
          </a:p>
          <a:p>
            <a:pPr lvl="3"/>
            <a:r>
              <a:rPr lang="en-AU" dirty="0" smtClean="0"/>
              <a:t>ease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3"/>
          </p:nvPr>
        </p:nvSpPr>
        <p:spPr>
          <a:xfrm>
            <a:off x="428625" y="2182813"/>
            <a:ext cx="466725" cy="4667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35" hasCustomPrompt="1"/>
          </p:nvPr>
        </p:nvSpPr>
        <p:spPr>
          <a:xfrm>
            <a:off x="7103601" y="2182434"/>
            <a:ext cx="1390952" cy="1493732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2"/>
            <a:r>
              <a:rPr lang="en-AU" dirty="0" smtClean="0"/>
              <a:t>Third 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meli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or non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36"/>
          </p:nvPr>
        </p:nvSpPr>
        <p:spPr>
          <a:xfrm>
            <a:off x="6643224" y="2182813"/>
            <a:ext cx="466725" cy="4667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37" hasCustomPrompt="1"/>
          </p:nvPr>
        </p:nvSpPr>
        <p:spPr>
          <a:xfrm>
            <a:off x="6630944" y="4077072"/>
            <a:ext cx="1765526" cy="1370337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2"/>
            <a:r>
              <a:rPr lang="en-AU" dirty="0" smtClean="0"/>
              <a:t>Third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91712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84188" y="2280930"/>
            <a:ext cx="3610050" cy="1762854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br>
              <a:rPr lang="en-AU" dirty="0" smtClean="0"/>
            </a:b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</a:t>
            </a:r>
            <a:r>
              <a:rPr lang="en-AU" dirty="0" smtClean="0"/>
              <a:t> velum anon san el </a:t>
            </a:r>
            <a:br>
              <a:rPr lang="en-AU" dirty="0" smtClean="0"/>
            </a:br>
            <a:r>
              <a:rPr lang="en-AU" dirty="0" smtClean="0"/>
              <a:t>ease </a:t>
            </a:r>
            <a:r>
              <a:rPr lang="en-AU" dirty="0" err="1" smtClean="0"/>
              <a:t>migliore</a:t>
            </a:r>
            <a:r>
              <a:rPr lang="en-AU" dirty="0" smtClean="0"/>
              <a:t> ute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smtClean="0"/>
              <a:t>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</a:t>
            </a:r>
            <a:r>
              <a:rPr lang="en-AU" dirty="0" smtClean="0"/>
              <a:t> velum anon </a:t>
            </a:r>
            <a:br>
              <a:rPr lang="en-AU" dirty="0" smtClean="0"/>
            </a:br>
            <a:r>
              <a:rPr lang="en-AU" dirty="0" smtClean="0"/>
              <a:t>san el ease </a:t>
            </a:r>
            <a:r>
              <a:rPr lang="en-AU" dirty="0" err="1" smtClean="0"/>
              <a:t>migliore</a:t>
            </a:r>
            <a:r>
              <a:rPr lang="en-AU" dirty="0" smtClean="0"/>
              <a:t> ute </a:t>
            </a:r>
            <a:r>
              <a:rPr lang="en-AU" dirty="0" err="1" smtClean="0"/>
              <a:t>dolores</a:t>
            </a:r>
            <a:endParaRPr lang="en-AU" dirty="0" smtClean="0"/>
          </a:p>
          <a:p>
            <a:pPr lvl="3"/>
            <a:endParaRPr lang="en-AU" dirty="0" smtClean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4486682" y="2180672"/>
            <a:ext cx="3979985" cy="360085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1124864" y="4129144"/>
            <a:ext cx="3264256" cy="538995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</a:t>
            </a:r>
            <a:endParaRPr lang="en-AU" dirty="0" smtClean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33"/>
          </p:nvPr>
        </p:nvSpPr>
        <p:spPr>
          <a:xfrm>
            <a:off x="495153" y="4093861"/>
            <a:ext cx="629708" cy="629708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1124864" y="4976702"/>
            <a:ext cx="3264256" cy="538995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endParaRPr lang="en-AU" dirty="0" smtClean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495153" y="4908000"/>
            <a:ext cx="629708" cy="629708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860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84188" y="2280929"/>
            <a:ext cx="3610050" cy="2141611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br>
              <a:rPr lang="en-AU" dirty="0" smtClean="0"/>
            </a:b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</a:t>
            </a:r>
            <a:r>
              <a:rPr lang="en-AU" dirty="0" smtClean="0"/>
              <a:t> velum anon san el </a:t>
            </a:r>
            <a:br>
              <a:rPr lang="en-AU" dirty="0" smtClean="0"/>
            </a:br>
            <a:r>
              <a:rPr lang="en-AU" dirty="0" smtClean="0"/>
              <a:t>ease </a:t>
            </a:r>
            <a:r>
              <a:rPr lang="en-AU" dirty="0" err="1" smtClean="0"/>
              <a:t>migliore</a:t>
            </a:r>
            <a:r>
              <a:rPr lang="en-AU" dirty="0" smtClean="0"/>
              <a:t> ute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smtClean="0"/>
              <a:t>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</a:t>
            </a:r>
            <a:r>
              <a:rPr lang="en-AU" dirty="0" smtClean="0"/>
              <a:t> velum anon san </a:t>
            </a:r>
            <a:br>
              <a:rPr lang="en-AU" dirty="0" smtClean="0"/>
            </a:br>
            <a:r>
              <a:rPr lang="en-AU" dirty="0" smtClean="0"/>
              <a:t>el ease </a:t>
            </a:r>
            <a:r>
              <a:rPr lang="en-AU" dirty="0" err="1" smtClean="0"/>
              <a:t>migliore</a:t>
            </a:r>
            <a:r>
              <a:rPr lang="en-AU" dirty="0" smtClean="0"/>
              <a:t> ute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endParaRPr lang="en-AU" dirty="0" smtClean="0"/>
          </a:p>
          <a:p>
            <a:pPr lvl="3"/>
            <a:endParaRPr lang="en-AU" dirty="0" smtClean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4729238" y="2180672"/>
            <a:ext cx="3737429" cy="360085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1022055" y="4262822"/>
            <a:ext cx="1348612" cy="448273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</a:t>
            </a:r>
            <a:endParaRPr lang="en-AU" dirty="0" smtClean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33"/>
          </p:nvPr>
        </p:nvSpPr>
        <p:spPr>
          <a:xfrm>
            <a:off x="495153" y="4208766"/>
            <a:ext cx="514799" cy="514799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1022055" y="5013176"/>
            <a:ext cx="1348612" cy="448273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</a:t>
            </a:r>
            <a:endParaRPr lang="en-AU" dirty="0" smtClean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495153" y="4959120"/>
            <a:ext cx="514799" cy="514799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36" hasCustomPrompt="1"/>
          </p:nvPr>
        </p:nvSpPr>
        <p:spPr>
          <a:xfrm>
            <a:off x="3065312" y="4262822"/>
            <a:ext cx="1348612" cy="448273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</a:t>
            </a:r>
            <a:endParaRPr lang="en-AU" dirty="0" smtClean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37"/>
          </p:nvPr>
        </p:nvSpPr>
        <p:spPr>
          <a:xfrm>
            <a:off x="2538410" y="4208766"/>
            <a:ext cx="514799" cy="514799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38" hasCustomPrompt="1"/>
          </p:nvPr>
        </p:nvSpPr>
        <p:spPr>
          <a:xfrm>
            <a:off x="3065312" y="5013176"/>
            <a:ext cx="1348612" cy="448273"/>
          </a:xfrm>
        </p:spPr>
        <p:txBody>
          <a:bodyPr wrap="none">
            <a:noAutofit/>
          </a:bodyPr>
          <a:lstStyle>
            <a:lvl4pPr>
              <a:defRPr baseline="0"/>
            </a:lvl4pPr>
          </a:lstStyle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</a:t>
            </a:r>
            <a:endParaRPr lang="en-AU" dirty="0" smtClean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39"/>
          </p:nvPr>
        </p:nvSpPr>
        <p:spPr>
          <a:xfrm>
            <a:off x="2538410" y="4959120"/>
            <a:ext cx="514799" cy="514799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1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3187095" y="2180672"/>
            <a:ext cx="2927048" cy="36008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3" hasCustomPrompt="1"/>
          </p:nvPr>
        </p:nvSpPr>
        <p:spPr>
          <a:xfrm>
            <a:off x="6183272" y="2194560"/>
            <a:ext cx="2562436" cy="3631608"/>
          </a:xfrm>
        </p:spPr>
        <p:txBody>
          <a:bodyPr wrap="none">
            <a:noAutofit/>
          </a:bodyPr>
          <a:lstStyle>
            <a:lvl3pPr>
              <a:lnSpc>
                <a:spcPct val="100000"/>
              </a:lnSpc>
              <a:spcAft>
                <a:spcPts val="0"/>
              </a:spcAft>
              <a:defRPr/>
            </a:lvl3pPr>
            <a:lvl4pPr>
              <a:lnSpc>
                <a:spcPct val="100000"/>
              </a:lnSpc>
              <a:spcAft>
                <a:spcPts val="0"/>
              </a:spcAft>
              <a:defRPr baseline="0"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endParaRPr lang="en-AU" dirty="0" smtClean="0"/>
          </a:p>
          <a:p>
            <a:pPr lvl="2"/>
            <a:endParaRPr lang="en-AU" dirty="0" smtClean="0"/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</a:p>
          <a:p>
            <a:pPr lvl="2"/>
            <a:endParaRPr lang="en-AU" dirty="0" smtClean="0"/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</a:p>
          <a:p>
            <a:pPr lvl="2"/>
            <a:endParaRPr lang="en-AU" dirty="0" smtClean="0"/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 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194560"/>
            <a:ext cx="2562019" cy="358648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aseline="0"/>
            </a:lvl4pPr>
          </a:lstStyle>
          <a:p>
            <a:pPr lvl="2"/>
            <a:r>
              <a:rPr lang="en-AU" dirty="0" smtClean="0"/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br>
              <a:rPr lang="en-AU" dirty="0" smtClean="0"/>
            </a:br>
            <a:r>
              <a:rPr lang="en-AU" dirty="0" err="1" smtClean="0"/>
              <a:t>toro</a:t>
            </a:r>
            <a:r>
              <a:rPr lang="en-AU" dirty="0" smtClean="0"/>
              <a:t> velum anon </a:t>
            </a:r>
            <a:r>
              <a:rPr lang="en-AU" dirty="0" err="1" smtClean="0"/>
              <a:t>il</a:t>
            </a:r>
            <a:r>
              <a:rPr lang="en-AU" dirty="0" smtClean="0"/>
              <a:t> se. </a:t>
            </a:r>
            <a:br>
              <a:rPr lang="en-AU" dirty="0" smtClean="0"/>
            </a:b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to</a:t>
            </a:r>
            <a:br>
              <a:rPr lang="en-AU" dirty="0" smtClean="0"/>
            </a:br>
            <a:r>
              <a:rPr lang="en-AU" dirty="0" err="1" smtClean="0"/>
              <a:t>ro</a:t>
            </a:r>
            <a:r>
              <a:rPr lang="en-AU" dirty="0" smtClean="0"/>
              <a:t> velum anon </a:t>
            </a:r>
            <a:r>
              <a:rPr lang="en-AU" dirty="0" err="1" smtClean="0"/>
              <a:t>il</a:t>
            </a:r>
            <a:r>
              <a:rPr lang="en-AU" dirty="0" smtClean="0"/>
              <a:t> se.</a:t>
            </a:r>
          </a:p>
        </p:txBody>
      </p:sp>
    </p:spTree>
    <p:extLst>
      <p:ext uri="{BB962C8B-B14F-4D97-AF65-F5344CB8AC3E}">
        <p14:creationId xmlns:p14="http://schemas.microsoft.com/office/powerpoint/2010/main" val="1376112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6779347" y="2000762"/>
            <a:ext cx="1251816" cy="134524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3809845"/>
            <a:ext cx="8177098" cy="2316318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 </a:t>
            </a:r>
            <a:r>
              <a:rPr lang="en-AU" dirty="0" err="1" smtClean="0"/>
              <a:t>eildolores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a </a:t>
            </a:r>
            <a:r>
              <a:rPr lang="en-AU" dirty="0" err="1" smtClean="0"/>
              <a:t>eil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br>
              <a:rPr lang="en-AU" dirty="0" smtClean="0"/>
            </a:b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a </a:t>
            </a:r>
            <a:r>
              <a:rPr lang="en-AU" dirty="0" err="1" smtClean="0"/>
              <a:t>eil</a:t>
            </a:r>
            <a:r>
              <a:rPr lang="en-AU" dirty="0" smtClean="0"/>
              <a:t>.</a:t>
            </a:r>
          </a:p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 smtClean="0"/>
              <a:t>Lorum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 </a:t>
            </a:r>
            <a:r>
              <a:rPr lang="en-AU" dirty="0" err="1" smtClean="0"/>
              <a:t>eildolores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anon </a:t>
            </a:r>
            <a:r>
              <a:rPr lang="en-AU" dirty="0" err="1" smtClean="0"/>
              <a:t>vel</a:t>
            </a:r>
            <a:r>
              <a:rPr lang="en-AU" dirty="0" smtClean="0"/>
              <a:t> </a:t>
            </a:r>
            <a:r>
              <a:rPr lang="en-AU" dirty="0" err="1" smtClean="0"/>
              <a:t>belici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err="1" smtClean="0"/>
              <a:t>doro</a:t>
            </a:r>
            <a:r>
              <a:rPr lang="en-AU" dirty="0" smtClean="0"/>
              <a:t> </a:t>
            </a:r>
            <a:r>
              <a:rPr lang="en-AU" dirty="0" err="1" smtClean="0"/>
              <a:t>ano</a:t>
            </a:r>
            <a:r>
              <a:rPr lang="en-AU" dirty="0" smtClean="0"/>
              <a:t> </a:t>
            </a:r>
            <a:r>
              <a:rPr lang="en-AU" dirty="0" err="1" smtClean="0"/>
              <a:t>astro</a:t>
            </a:r>
            <a:r>
              <a:rPr lang="en-AU" dirty="0" smtClean="0"/>
              <a:t> </a:t>
            </a:r>
            <a:r>
              <a:rPr lang="en-AU" dirty="0" err="1" smtClean="0"/>
              <a:t>il</a:t>
            </a:r>
            <a:r>
              <a:rPr lang="en-AU" dirty="0" smtClean="0"/>
              <a:t> </a:t>
            </a:r>
            <a:r>
              <a:rPr lang="en-AU" dirty="0" err="1" smtClean="0"/>
              <a:t>tores</a:t>
            </a:r>
            <a:r>
              <a:rPr lang="en-AU" dirty="0" smtClean="0"/>
              <a:t> </a:t>
            </a:r>
            <a:r>
              <a:rPr lang="en-AU" dirty="0" err="1" smtClean="0"/>
              <a:t>adde</a:t>
            </a:r>
            <a:r>
              <a:rPr lang="en-AU" dirty="0" smtClean="0"/>
              <a:t> a </a:t>
            </a:r>
            <a:r>
              <a:rPr lang="en-AU" dirty="0" err="1" smtClean="0"/>
              <a:t>eil</a:t>
            </a:r>
            <a:r>
              <a:rPr lang="en-AU" dirty="0" smtClean="0"/>
              <a:t> </a:t>
            </a:r>
            <a:r>
              <a:rPr lang="en-AU" dirty="0" err="1" smtClean="0"/>
              <a:t>dolores</a:t>
            </a:r>
            <a:r>
              <a:rPr lang="en-AU" dirty="0" smtClean="0"/>
              <a:t> </a:t>
            </a:r>
            <a:r>
              <a:rPr lang="en-AU" dirty="0" err="1" smtClean="0"/>
              <a:t>melior</a:t>
            </a:r>
            <a:r>
              <a:rPr lang="en-AU" dirty="0" smtClean="0"/>
              <a:t> non </a:t>
            </a:r>
            <a:r>
              <a:rPr lang="en-AU" dirty="0" err="1" smtClean="0"/>
              <a:t>tutte</a:t>
            </a:r>
            <a:r>
              <a:rPr lang="en-AU" dirty="0" smtClean="0"/>
              <a:t> san </a:t>
            </a:r>
            <a:r>
              <a:rPr lang="en-AU" dirty="0" err="1" smtClean="0"/>
              <a:t>toror</a:t>
            </a:r>
            <a:r>
              <a:rPr lang="en-AU" dirty="0" smtClean="0"/>
              <a:t> velum </a:t>
            </a:r>
            <a:r>
              <a:rPr lang="en-AU" dirty="0" err="1" smtClean="0"/>
              <a:t>ano</a:t>
            </a:r>
            <a:r>
              <a:rPr lang="en-A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36644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527537" y="2024299"/>
            <a:ext cx="690562" cy="688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527537" y="3045764"/>
            <a:ext cx="690562" cy="688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2"/>
          </p:nvPr>
        </p:nvSpPr>
        <p:spPr>
          <a:xfrm>
            <a:off x="527537" y="4049035"/>
            <a:ext cx="690562" cy="688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527537" y="5029908"/>
            <a:ext cx="690562" cy="688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34" hasCustomPrompt="1"/>
          </p:nvPr>
        </p:nvSpPr>
        <p:spPr>
          <a:xfrm>
            <a:off x="1444626" y="2081827"/>
            <a:ext cx="6656956" cy="556611"/>
          </a:xfrm>
        </p:spPr>
        <p:txBody>
          <a:bodyPr wrap="none">
            <a:noAutofit/>
          </a:bodyPr>
          <a:lstStyle/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35" hasCustomPrompt="1"/>
          </p:nvPr>
        </p:nvSpPr>
        <p:spPr>
          <a:xfrm>
            <a:off x="1444626" y="3071379"/>
            <a:ext cx="6656956" cy="556611"/>
          </a:xfrm>
        </p:spPr>
        <p:txBody>
          <a:bodyPr wrap="none">
            <a:noAutofit/>
          </a:bodyPr>
          <a:lstStyle/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5" name="Content Placeholder 12"/>
          <p:cNvSpPr>
            <a:spLocks noGrp="1"/>
          </p:cNvSpPr>
          <p:nvPr>
            <p:ph sz="quarter" idx="36" hasCustomPrompt="1"/>
          </p:nvPr>
        </p:nvSpPr>
        <p:spPr>
          <a:xfrm>
            <a:off x="1444626" y="4071272"/>
            <a:ext cx="6656956" cy="556611"/>
          </a:xfrm>
        </p:spPr>
        <p:txBody>
          <a:bodyPr wrap="none">
            <a:noAutofit/>
          </a:bodyPr>
          <a:lstStyle/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37" hasCustomPrompt="1"/>
          </p:nvPr>
        </p:nvSpPr>
        <p:spPr>
          <a:xfrm>
            <a:off x="1444626" y="5062946"/>
            <a:ext cx="6656956" cy="556611"/>
          </a:xfrm>
        </p:spPr>
        <p:txBody>
          <a:bodyPr wrap="none">
            <a:noAutofit/>
          </a:bodyPr>
          <a:lstStyle/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589646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4521" y="2727472"/>
            <a:ext cx="1869068" cy="3429004"/>
          </a:xfrm>
        </p:spPr>
        <p:txBody>
          <a:bodyPr wrap="none">
            <a:no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846666"/>
            <a:ext cx="6397928" cy="532191"/>
          </a:xfrm>
        </p:spPr>
        <p:txBody>
          <a:bodyPr wrap="none">
            <a:noAutofit/>
          </a:bodyPr>
          <a:lstStyle>
            <a:lvl1pPr>
              <a:defRPr sz="1800"/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2583713" y="2727472"/>
            <a:ext cx="1869068" cy="3429004"/>
          </a:xfrm>
        </p:spPr>
        <p:txBody>
          <a:bodyPr wrap="none">
            <a:no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4776327" y="2727472"/>
            <a:ext cx="1869068" cy="3429004"/>
          </a:xfrm>
        </p:spPr>
        <p:txBody>
          <a:bodyPr wrap="none">
            <a:no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8" name="Content Placeholder 6"/>
          <p:cNvSpPr>
            <a:spLocks noGrp="1"/>
          </p:cNvSpPr>
          <p:nvPr>
            <p:ph sz="quarter" idx="20" hasCustomPrompt="1"/>
          </p:nvPr>
        </p:nvSpPr>
        <p:spPr>
          <a:xfrm>
            <a:off x="6971406" y="2727472"/>
            <a:ext cx="1869068" cy="3429004"/>
          </a:xfrm>
        </p:spPr>
        <p:txBody>
          <a:bodyPr wrap="none">
            <a:noAutofit/>
          </a:bodyPr>
          <a:lstStyle/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1" hasCustomPrompt="1"/>
          </p:nvPr>
        </p:nvSpPr>
        <p:spPr>
          <a:xfrm>
            <a:off x="0" y="1883943"/>
            <a:ext cx="2284913" cy="319663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2010</a:t>
            </a:r>
          </a:p>
        </p:txBody>
      </p:sp>
      <p:sp>
        <p:nvSpPr>
          <p:cNvPr id="29" name="Content Placeholder 26"/>
          <p:cNvSpPr>
            <a:spLocks noGrp="1"/>
          </p:cNvSpPr>
          <p:nvPr>
            <p:ph sz="quarter" idx="22" hasCustomPrompt="1"/>
          </p:nvPr>
        </p:nvSpPr>
        <p:spPr>
          <a:xfrm>
            <a:off x="2290940" y="1883943"/>
            <a:ext cx="2284913" cy="319663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2011</a:t>
            </a:r>
          </a:p>
        </p:txBody>
      </p:sp>
      <p:sp>
        <p:nvSpPr>
          <p:cNvPr id="30" name="Content Placeholder 26"/>
          <p:cNvSpPr>
            <a:spLocks noGrp="1"/>
          </p:cNvSpPr>
          <p:nvPr>
            <p:ph sz="quarter" idx="23" hasCustomPrompt="1"/>
          </p:nvPr>
        </p:nvSpPr>
        <p:spPr>
          <a:xfrm>
            <a:off x="4577799" y="1883943"/>
            <a:ext cx="2284913" cy="319663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2012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24" hasCustomPrompt="1"/>
          </p:nvPr>
        </p:nvSpPr>
        <p:spPr>
          <a:xfrm>
            <a:off x="6868739" y="1883943"/>
            <a:ext cx="2284913" cy="319663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 smtClean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6278484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81428" y="181429"/>
            <a:ext cx="8772072" cy="6504214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MQU_MAS_HOR_RGB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433616"/>
            <a:ext cx="1595918" cy="477965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199" y="2170268"/>
            <a:ext cx="7589158" cy="639762"/>
          </a:xfrm>
          <a:prstGeom prst="rect">
            <a:avLst/>
          </a:prstGeom>
          <a:ln>
            <a:noFill/>
          </a:ln>
        </p:spPr>
        <p:txBody>
          <a:bodyPr wrap="none" anchor="t" anchorCtr="0">
            <a:noAutofit/>
          </a:bodyPr>
          <a:lstStyle>
            <a:lvl1pPr marL="0" indent="0" algn="l">
              <a:buNone/>
              <a:defRPr sz="1800" b="0">
                <a:solidFill>
                  <a:srgbClr val="6D002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1551213"/>
            <a:ext cx="7604277" cy="653142"/>
          </a:xfrm>
        </p:spPr>
        <p:txBody>
          <a:bodyPr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AU" dirty="0" smtClean="0"/>
              <a:t>Cover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94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Bullet Poi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AU" dirty="0" smtClean="0"/>
              <a:t>Bullet point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60072" y="1628986"/>
            <a:ext cx="8186088" cy="445685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Aft>
                <a:spcPts val="0"/>
              </a:spcAft>
              <a:buSzPct val="73000"/>
              <a:buFont typeface="Arial" panose="020B0604020202020204" pitchFamily="34" charset="0"/>
              <a:buChar char="•"/>
              <a:defRPr lang="en-AU" sz="1800" b="0" kern="1200" cap="none" baseline="0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>
              <a:defRPr baseline="0"/>
            </a:lvl2pPr>
            <a:lvl3pPr>
              <a:defRPr baseline="0"/>
            </a:lvl3pPr>
            <a:lvl4pPr>
              <a:defRPr lang="en-AU" sz="1800" b="0" kern="1200" cap="none" baseline="0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>
              <a:defRPr baseline="0"/>
            </a:lvl5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Bullets with sub-bullets</a:t>
            </a:r>
          </a:p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27079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81428" y="181429"/>
            <a:ext cx="8772072" cy="6504214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MAC21_190.5x254_PowerPoint_Images_Cov v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5906"/>
            <a:ext cx="9144000" cy="3925824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199" y="2170268"/>
            <a:ext cx="7589158" cy="639762"/>
          </a:xfrm>
          <a:prstGeom prst="rect">
            <a:avLst/>
          </a:prstGeom>
          <a:ln>
            <a:noFill/>
          </a:ln>
        </p:spPr>
        <p:txBody>
          <a:bodyPr wrap="none" anchor="t" anchorCtr="0">
            <a:noAutofit/>
          </a:bodyPr>
          <a:lstStyle>
            <a:lvl1pPr marL="0" indent="0" algn="l">
              <a:buNone/>
              <a:defRPr sz="1800" b="0">
                <a:solidFill>
                  <a:srgbClr val="6D002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1551213"/>
            <a:ext cx="7604277" cy="653142"/>
          </a:xfrm>
        </p:spPr>
        <p:txBody>
          <a:bodyPr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AU" dirty="0" smtClean="0"/>
              <a:t>Cover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664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1428" y="181429"/>
            <a:ext cx="8772072" cy="6504214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3"/>
            <a:ext cx="4383024" cy="6853234"/>
          </a:xfrm>
          <a:prstGeom prst="rect">
            <a:avLst/>
          </a:prstGeom>
        </p:spPr>
      </p:pic>
      <p:pic>
        <p:nvPicPr>
          <p:cNvPr id="9" name="Picture 8" descr="MQU_MAS_HOR_RGB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433616"/>
            <a:ext cx="1595918" cy="477965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20976" y="2732541"/>
            <a:ext cx="4232738" cy="639762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>
            <a:lvl1pPr marL="0" indent="0" algn="l">
              <a:buNone/>
              <a:defRPr sz="3200" b="1" baseline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Section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620976" y="3329214"/>
            <a:ext cx="4232738" cy="496816"/>
          </a:xfrm>
          <a:prstGeom prst="rect">
            <a:avLst/>
          </a:prstGeom>
          <a:ln>
            <a:noFill/>
          </a:ln>
        </p:spPr>
        <p:txBody>
          <a:bodyPr wrap="none" anchor="t" anchorCtr="0">
            <a:noAutofit/>
          </a:bodyPr>
          <a:lstStyle>
            <a:lvl1pPr marL="0" indent="0" algn="l">
              <a:buNone/>
              <a:defRPr sz="1800" b="0">
                <a:solidFill>
                  <a:srgbClr val="6D002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SUBHEAD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20975" y="6183276"/>
            <a:ext cx="4329501" cy="275580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DATE: 3 October 2014</a:t>
            </a:r>
          </a:p>
        </p:txBody>
      </p:sp>
    </p:spTree>
    <p:extLst>
      <p:ext uri="{BB962C8B-B14F-4D97-AF65-F5344CB8AC3E}">
        <p14:creationId xmlns:p14="http://schemas.microsoft.com/office/powerpoint/2010/main" val="37323878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81427" y="181429"/>
            <a:ext cx="8781143" cy="6489095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21183"/>
            <a:ext cx="8229600" cy="631448"/>
          </a:xfrm>
        </p:spPr>
        <p:txBody>
          <a:bodyPr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AU" dirty="0" smtClean="0"/>
              <a:t>Section title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466345" y="2026246"/>
            <a:ext cx="8218035" cy="416983"/>
          </a:xfrm>
        </p:spPr>
        <p:txBody>
          <a:bodyPr wrap="none">
            <a:no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13" name="Picture 12" descr="MQU_MAS_HOR_RGB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433616"/>
            <a:ext cx="1595918" cy="477965"/>
          </a:xfrm>
          <a:prstGeom prst="rect">
            <a:avLst/>
          </a:prstGeom>
        </p:spPr>
      </p:pic>
      <p:pic>
        <p:nvPicPr>
          <p:cNvPr id="4" name="Picture 3" descr="MAC21_190.5x254_PowerPoint_Images_Section 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2344"/>
            <a:ext cx="91440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800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3885" y="1465263"/>
            <a:ext cx="8780727" cy="5218112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MAC21_190.5x254_PowerPoint_Images_Section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05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48" y="2863019"/>
            <a:ext cx="8045752" cy="60831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Section title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41349" y="3477755"/>
            <a:ext cx="8049079" cy="459241"/>
          </a:xfrm>
        </p:spPr>
        <p:txBody>
          <a:bodyPr wrap="none"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98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"/>
            <a:ext cx="6400800" cy="919239"/>
          </a:xfrm>
        </p:spPr>
        <p:txBody>
          <a:bodyPr anchor="b" anchorCtr="0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562133" y="1804377"/>
            <a:ext cx="658813" cy="641351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endParaRPr lang="en-US" dirty="0"/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2555804" y="1804377"/>
            <a:ext cx="658813" cy="641351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4572023" y="1804377"/>
            <a:ext cx="658813" cy="641351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6565668" y="1804377"/>
            <a:ext cx="658813" cy="641351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562133" y="4104911"/>
            <a:ext cx="658813" cy="641351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26"/>
          </p:nvPr>
        </p:nvSpPr>
        <p:spPr>
          <a:xfrm>
            <a:off x="2555804" y="4104911"/>
            <a:ext cx="658813" cy="641351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28"/>
          </p:nvPr>
        </p:nvSpPr>
        <p:spPr>
          <a:xfrm>
            <a:off x="4572023" y="4104911"/>
            <a:ext cx="658813" cy="641351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>
          <a:xfrm>
            <a:off x="445665" y="2516403"/>
            <a:ext cx="1827129" cy="1437047"/>
          </a:xfrm>
          <a:prstGeom prst="rect">
            <a:avLst/>
          </a:prstGeom>
        </p:spPr>
        <p:txBody>
          <a:bodyPr vert="horz" wrap="none" lIns="91428" tIns="45714" rIns="91428" bIns="45714" rtlCol="0">
            <a:normAutofit/>
          </a:bodyPr>
          <a:lstStyle/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30" hasCustomPrompt="1"/>
          </p:nvPr>
        </p:nvSpPr>
        <p:spPr>
          <a:xfrm>
            <a:off x="2445207" y="2516403"/>
            <a:ext cx="1827129" cy="1437047"/>
          </a:xfrm>
          <a:prstGeom prst="rect">
            <a:avLst/>
          </a:prstGeom>
        </p:spPr>
        <p:txBody>
          <a:bodyPr vert="horz" wrap="none" lIns="91428" tIns="45714" rIns="91428" bIns="45714" rtlCol="0">
            <a:normAutofit/>
          </a:bodyPr>
          <a:lstStyle/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31" hasCustomPrompt="1"/>
          </p:nvPr>
        </p:nvSpPr>
        <p:spPr>
          <a:xfrm>
            <a:off x="4461420" y="2516403"/>
            <a:ext cx="1827129" cy="1437047"/>
          </a:xfrm>
          <a:prstGeom prst="rect">
            <a:avLst/>
          </a:prstGeom>
        </p:spPr>
        <p:txBody>
          <a:bodyPr vert="horz" wrap="none" lIns="91428" tIns="45714" rIns="91428" bIns="45714" rtlCol="0">
            <a:normAutofit/>
          </a:bodyPr>
          <a:lstStyle/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32" hasCustomPrompt="1"/>
          </p:nvPr>
        </p:nvSpPr>
        <p:spPr>
          <a:xfrm>
            <a:off x="6449817" y="2516403"/>
            <a:ext cx="1827129" cy="1437047"/>
          </a:xfrm>
          <a:prstGeom prst="rect">
            <a:avLst/>
          </a:prstGeom>
        </p:spPr>
        <p:txBody>
          <a:bodyPr vert="horz" wrap="none" lIns="91428" tIns="45714" rIns="91428" bIns="45714" rtlCol="0">
            <a:normAutofit/>
          </a:bodyPr>
          <a:lstStyle/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idx="33" hasCustomPrompt="1"/>
          </p:nvPr>
        </p:nvSpPr>
        <p:spPr>
          <a:xfrm>
            <a:off x="445665" y="4824993"/>
            <a:ext cx="1827129" cy="1437047"/>
          </a:xfrm>
          <a:prstGeom prst="rect">
            <a:avLst/>
          </a:prstGeom>
        </p:spPr>
        <p:txBody>
          <a:bodyPr vert="horz" wrap="none" lIns="91428" tIns="45714" rIns="91428" bIns="45714" rtlCol="0">
            <a:normAutofit/>
          </a:bodyPr>
          <a:lstStyle/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idx="34" hasCustomPrompt="1"/>
          </p:nvPr>
        </p:nvSpPr>
        <p:spPr>
          <a:xfrm>
            <a:off x="2445207" y="4824993"/>
            <a:ext cx="1827129" cy="1437047"/>
          </a:xfrm>
          <a:prstGeom prst="rect">
            <a:avLst/>
          </a:prstGeom>
        </p:spPr>
        <p:txBody>
          <a:bodyPr vert="horz" wrap="none" lIns="91428" tIns="45714" rIns="91428" bIns="45714" rtlCol="0">
            <a:normAutofit/>
          </a:bodyPr>
          <a:lstStyle/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35" hasCustomPrompt="1"/>
          </p:nvPr>
        </p:nvSpPr>
        <p:spPr>
          <a:xfrm>
            <a:off x="4461420" y="4824993"/>
            <a:ext cx="1827129" cy="1437047"/>
          </a:xfrm>
          <a:prstGeom prst="rect">
            <a:avLst/>
          </a:prstGeom>
        </p:spPr>
        <p:txBody>
          <a:bodyPr vert="horz" wrap="none" lIns="91428" tIns="45714" rIns="91428" bIns="45714" rtlCol="0">
            <a:normAutofit/>
          </a:bodyPr>
          <a:lstStyle/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525783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41574" y="3072953"/>
            <a:ext cx="2477399" cy="3209975"/>
          </a:xfrm>
        </p:spPr>
        <p:txBody>
          <a:bodyPr wrap="none" numCol="1">
            <a:normAutofit/>
          </a:bodyPr>
          <a:lstStyle>
            <a:lvl3pPr>
              <a:defRPr sz="1800"/>
            </a:lvl3pPr>
            <a:lvl4pPr marL="0" marR="0" indent="0" algn="l" defTabSz="457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800" baseline="0"/>
            </a:lvl4pPr>
          </a:lstStyle>
          <a:p>
            <a:pPr lvl="2"/>
            <a:r>
              <a:rPr lang="en-AU" dirty="0"/>
              <a:t>Third level</a:t>
            </a:r>
          </a:p>
          <a:p>
            <a:pPr marL="0" marR="0" lvl="3" indent="0" algn="l" defTabSz="457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 err="1"/>
              <a:t>melior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san </a:t>
            </a:r>
            <a:br>
              <a:rPr lang="en-AU" dirty="0"/>
            </a:br>
            <a:r>
              <a:rPr lang="en-AU" dirty="0" err="1"/>
              <a:t>toro</a:t>
            </a:r>
            <a:r>
              <a:rPr lang="en-AU" dirty="0"/>
              <a:t> velum anon san </a:t>
            </a:r>
            <a:br>
              <a:rPr lang="en-AU" dirty="0"/>
            </a:br>
            <a:r>
              <a:rPr lang="en-AU" dirty="0"/>
              <a:t>el ease </a:t>
            </a:r>
            <a:r>
              <a:rPr lang="en-AU" dirty="0" err="1"/>
              <a:t>migliore</a:t>
            </a:r>
            <a:r>
              <a:rPr lang="en-AU" dirty="0"/>
              <a:t> ute </a:t>
            </a:r>
            <a:br>
              <a:rPr lang="en-AU" dirty="0"/>
            </a:b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  <a:br>
              <a:rPr lang="en-AU" dirty="0"/>
            </a:br>
            <a:r>
              <a:rPr lang="en-AU" dirty="0" err="1"/>
              <a:t>tutte</a:t>
            </a:r>
            <a:r>
              <a:rPr lang="en-AU" dirty="0"/>
              <a:t> san </a:t>
            </a:r>
            <a:r>
              <a:rPr lang="en-AU" dirty="0" err="1"/>
              <a:t>toro</a:t>
            </a:r>
            <a:r>
              <a:rPr lang="en-AU" dirty="0"/>
              <a:t> velum </a:t>
            </a:r>
            <a:br>
              <a:rPr lang="en-AU" dirty="0"/>
            </a:br>
            <a:r>
              <a:rPr lang="en-AU" dirty="0"/>
              <a:t>anon san el ease </a:t>
            </a:r>
            <a:r>
              <a:rPr lang="en-AU" dirty="0" err="1"/>
              <a:t>miglio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re ute </a:t>
            </a:r>
            <a:r>
              <a:rPr lang="en-AU" dirty="0" err="1"/>
              <a:t>dolores</a:t>
            </a:r>
            <a:endParaRPr lang="en-AU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298864" y="3072953"/>
            <a:ext cx="2479448" cy="3209975"/>
          </a:xfrm>
        </p:spPr>
        <p:txBody>
          <a:bodyPr wrap="none">
            <a:normAutofit/>
          </a:bodyPr>
          <a:lstStyle>
            <a:lvl3pPr>
              <a:defRPr sz="1800"/>
            </a:lvl3pPr>
            <a:lvl4pPr marL="0" marR="0" indent="0" algn="l" defTabSz="457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800"/>
            </a:lvl4pPr>
          </a:lstStyle>
          <a:p>
            <a:pPr lvl="2"/>
            <a:r>
              <a:rPr lang="en-AU" dirty="0"/>
              <a:t>Third level</a:t>
            </a:r>
          </a:p>
          <a:p>
            <a:pPr marL="0" marR="0" lvl="3" indent="0" algn="l" defTabSz="457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 err="1"/>
              <a:t>melior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san </a:t>
            </a:r>
            <a:br>
              <a:rPr lang="en-AU" dirty="0"/>
            </a:br>
            <a:r>
              <a:rPr lang="en-AU" dirty="0" err="1"/>
              <a:t>toro</a:t>
            </a:r>
            <a:r>
              <a:rPr lang="en-AU" dirty="0"/>
              <a:t> velum anon san </a:t>
            </a:r>
            <a:br>
              <a:rPr lang="en-AU" dirty="0"/>
            </a:br>
            <a:r>
              <a:rPr lang="en-AU" dirty="0"/>
              <a:t>el ease </a:t>
            </a:r>
            <a:r>
              <a:rPr lang="en-AU" dirty="0" err="1"/>
              <a:t>migliore</a:t>
            </a:r>
            <a:r>
              <a:rPr lang="en-AU" dirty="0"/>
              <a:t> ute do</a:t>
            </a:r>
            <a:br>
              <a:rPr lang="en-AU" dirty="0"/>
            </a:br>
            <a:r>
              <a:rPr lang="en-AU" dirty="0" err="1"/>
              <a:t>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/>
              <a:t>san </a:t>
            </a:r>
            <a:r>
              <a:rPr lang="en-AU" dirty="0" err="1"/>
              <a:t>toro</a:t>
            </a:r>
            <a:r>
              <a:rPr lang="en-AU" dirty="0"/>
              <a:t> velum anon </a:t>
            </a:r>
            <a:br>
              <a:rPr lang="en-AU" dirty="0"/>
            </a:br>
            <a:r>
              <a:rPr lang="en-AU" dirty="0"/>
              <a:t>san el ease </a:t>
            </a:r>
            <a:r>
              <a:rPr lang="en-AU" dirty="0" err="1"/>
              <a:t>migliore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/>
              <a:t>ute </a:t>
            </a:r>
            <a:r>
              <a:rPr lang="en-AU" dirty="0" err="1"/>
              <a:t>dolores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156178" y="3072953"/>
            <a:ext cx="2479448" cy="3209975"/>
          </a:xfrm>
        </p:spPr>
        <p:txBody>
          <a:bodyPr wrap="none">
            <a:normAutofit/>
          </a:bodyPr>
          <a:lstStyle>
            <a:lvl3pPr>
              <a:defRPr sz="1800"/>
            </a:lvl3pPr>
            <a:lvl4pPr marL="0" marR="0" indent="0" algn="l" defTabSz="457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800"/>
            </a:lvl4pPr>
          </a:lstStyle>
          <a:p>
            <a:pPr lvl="2"/>
            <a:r>
              <a:rPr lang="en-AU" dirty="0"/>
              <a:t>Third level</a:t>
            </a:r>
          </a:p>
          <a:p>
            <a:pPr marL="0" marR="0" lvl="3" indent="0" algn="l" defTabSz="457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 err="1"/>
              <a:t>melior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san</a:t>
            </a:r>
            <a:br>
              <a:rPr lang="en-AU" dirty="0"/>
            </a:br>
            <a:r>
              <a:rPr lang="en-AU" dirty="0"/>
              <a:t> </a:t>
            </a:r>
            <a:r>
              <a:rPr lang="en-AU" dirty="0" err="1"/>
              <a:t>toro</a:t>
            </a:r>
            <a:r>
              <a:rPr lang="en-AU" dirty="0"/>
              <a:t> velum anon san </a:t>
            </a:r>
            <a:br>
              <a:rPr lang="en-AU" dirty="0"/>
            </a:br>
            <a:r>
              <a:rPr lang="en-AU" dirty="0"/>
              <a:t>el ease </a:t>
            </a:r>
            <a:r>
              <a:rPr lang="en-AU" dirty="0" err="1"/>
              <a:t>migliore</a:t>
            </a:r>
            <a:r>
              <a:rPr lang="en-AU" dirty="0"/>
              <a:t> ute </a:t>
            </a:r>
            <a:br>
              <a:rPr lang="en-AU" dirty="0"/>
            </a:b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  <a:br>
              <a:rPr lang="en-AU" dirty="0"/>
            </a:br>
            <a:r>
              <a:rPr lang="en-AU" dirty="0" err="1"/>
              <a:t>tutte</a:t>
            </a:r>
            <a:r>
              <a:rPr lang="en-AU" dirty="0"/>
              <a:t> san </a:t>
            </a:r>
            <a:r>
              <a:rPr lang="en-AU" dirty="0" err="1"/>
              <a:t>toro</a:t>
            </a:r>
            <a:r>
              <a:rPr lang="en-AU" dirty="0"/>
              <a:t> velum </a:t>
            </a:r>
            <a:br>
              <a:rPr lang="en-AU" dirty="0"/>
            </a:br>
            <a:r>
              <a:rPr lang="en-AU" dirty="0"/>
              <a:t>anon san el ease </a:t>
            </a:r>
            <a:r>
              <a:rPr lang="en-AU" dirty="0" err="1"/>
              <a:t>migl</a:t>
            </a:r>
            <a:r>
              <a:rPr lang="en-AU" dirty="0"/>
              <a:t/>
            </a:r>
            <a:br>
              <a:rPr lang="en-AU" dirty="0"/>
            </a:br>
            <a:r>
              <a:rPr lang="en-AU" dirty="0" err="1"/>
              <a:t>iore</a:t>
            </a:r>
            <a:r>
              <a:rPr lang="en-AU" dirty="0"/>
              <a:t> ute </a:t>
            </a:r>
            <a:r>
              <a:rPr lang="en-AU" dirty="0" err="1"/>
              <a:t>dolores</a:t>
            </a:r>
            <a:endParaRPr lang="en-AU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9506287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/>
          </p:nvPr>
        </p:nvSpPr>
        <p:spPr>
          <a:xfrm>
            <a:off x="459622" y="2032003"/>
            <a:ext cx="6380972" cy="4124476"/>
          </a:xfrm>
        </p:spPr>
        <p:txBody>
          <a:bodyPr wrap="none"/>
          <a:lstStyle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1480905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30"/>
          </p:nvPr>
        </p:nvSpPr>
        <p:spPr>
          <a:xfrm>
            <a:off x="460375" y="1892528"/>
            <a:ext cx="3809244" cy="4215568"/>
          </a:xfrm>
        </p:spPr>
        <p:txBody>
          <a:bodyPr wrap="none"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31"/>
          </p:nvPr>
        </p:nvSpPr>
        <p:spPr>
          <a:xfrm>
            <a:off x="4644008" y="1892528"/>
            <a:ext cx="3809244" cy="4215568"/>
          </a:xfrm>
        </p:spPr>
        <p:txBody>
          <a:bodyPr wrap="none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708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8240" y="3346869"/>
            <a:ext cx="1880810" cy="2473475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3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Content Placeholder 6"/>
          <p:cNvSpPr>
            <a:spLocks noGrp="1"/>
          </p:cNvSpPr>
          <p:nvPr userDrawn="1">
            <p:ph sz="quarter" idx="13" hasCustomPrompt="1"/>
          </p:nvPr>
        </p:nvSpPr>
        <p:spPr>
          <a:xfrm>
            <a:off x="598638" y="4188245"/>
            <a:ext cx="1826458" cy="1547435"/>
          </a:xfrm>
        </p:spPr>
        <p:txBody>
          <a:bodyPr wrap="none"/>
          <a:lstStyle/>
          <a:p>
            <a:pPr lvl="3"/>
            <a:r>
              <a:rPr lang="en-AU" dirty="0"/>
              <a:t>THIRD LEVEL</a:t>
            </a:r>
          </a:p>
          <a:p>
            <a:pPr lvl="3"/>
            <a:r>
              <a:rPr lang="en-AU" dirty="0"/>
              <a:t>LORUM IPS</a:t>
            </a:r>
            <a:br>
              <a:rPr lang="en-AU" dirty="0"/>
            </a:br>
            <a:r>
              <a:rPr lang="en-AU" dirty="0"/>
              <a:t>UM DOLORE</a:t>
            </a:r>
          </a:p>
        </p:txBody>
      </p:sp>
      <p:sp>
        <p:nvSpPr>
          <p:cNvPr id="23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598429" y="3474115"/>
            <a:ext cx="658813" cy="6413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2555338" y="3346869"/>
            <a:ext cx="1880810" cy="2473475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3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4572439" y="3346869"/>
            <a:ext cx="1880810" cy="2473475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3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6589540" y="3346869"/>
            <a:ext cx="1880810" cy="2473475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3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7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2615916" y="4188245"/>
            <a:ext cx="1826458" cy="1547435"/>
          </a:xfrm>
        </p:spPr>
        <p:txBody>
          <a:bodyPr wrap="none"/>
          <a:lstStyle/>
          <a:p>
            <a:pPr lvl="3"/>
            <a:r>
              <a:rPr lang="en-AU" dirty="0"/>
              <a:t>THIRD LEVEL</a:t>
            </a:r>
          </a:p>
          <a:p>
            <a:pPr lvl="3"/>
            <a:r>
              <a:rPr lang="en-AU" dirty="0"/>
              <a:t>LORUM IPS</a:t>
            </a:r>
            <a:br>
              <a:rPr lang="en-AU" dirty="0"/>
            </a:br>
            <a:r>
              <a:rPr lang="en-AU" dirty="0"/>
              <a:t>UM DOLORE</a:t>
            </a:r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33"/>
          </p:nvPr>
        </p:nvSpPr>
        <p:spPr>
          <a:xfrm>
            <a:off x="2615718" y="3474115"/>
            <a:ext cx="658813" cy="6413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34" hasCustomPrompt="1"/>
          </p:nvPr>
        </p:nvSpPr>
        <p:spPr>
          <a:xfrm>
            <a:off x="4638186" y="4188245"/>
            <a:ext cx="1826458" cy="1547435"/>
          </a:xfrm>
        </p:spPr>
        <p:txBody>
          <a:bodyPr wrap="none"/>
          <a:lstStyle/>
          <a:p>
            <a:pPr lvl="3"/>
            <a:r>
              <a:rPr lang="en-AU" dirty="0"/>
              <a:t>THIRD LEVEL</a:t>
            </a:r>
          </a:p>
          <a:p>
            <a:pPr lvl="3"/>
            <a:r>
              <a:rPr lang="en-AU" dirty="0"/>
              <a:t>LORUM IPSU</a:t>
            </a:r>
            <a:br>
              <a:rPr lang="en-AU" dirty="0"/>
            </a:br>
            <a:r>
              <a:rPr lang="en-AU" dirty="0"/>
              <a:t>M DOLORE</a:t>
            </a:r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35"/>
          </p:nvPr>
        </p:nvSpPr>
        <p:spPr>
          <a:xfrm>
            <a:off x="4637987" y="3474115"/>
            <a:ext cx="658813" cy="6413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1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6654411" y="4188245"/>
            <a:ext cx="1826458" cy="1547435"/>
          </a:xfrm>
        </p:spPr>
        <p:txBody>
          <a:bodyPr wrap="none"/>
          <a:lstStyle/>
          <a:p>
            <a:pPr lvl="3"/>
            <a:r>
              <a:rPr lang="en-AU" dirty="0"/>
              <a:t>THIRD LEVEL</a:t>
            </a:r>
          </a:p>
          <a:p>
            <a:pPr lvl="3"/>
            <a:r>
              <a:rPr lang="en-AU" dirty="0"/>
              <a:t>LORUM IPSU</a:t>
            </a:r>
            <a:br>
              <a:rPr lang="en-AU" dirty="0"/>
            </a:br>
            <a:r>
              <a:rPr lang="en-AU" dirty="0"/>
              <a:t>M DOLORE</a:t>
            </a:r>
          </a:p>
        </p:txBody>
      </p:sp>
      <p:sp>
        <p:nvSpPr>
          <p:cNvPr id="32" name="Picture Placeholder 15"/>
          <p:cNvSpPr>
            <a:spLocks noGrp="1"/>
          </p:cNvSpPr>
          <p:nvPr>
            <p:ph type="pic" sz="quarter" idx="37"/>
          </p:nvPr>
        </p:nvSpPr>
        <p:spPr>
          <a:xfrm>
            <a:off x="6654203" y="3474115"/>
            <a:ext cx="658813" cy="6413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3"/>
            <a:ext cx="8229600" cy="1474412"/>
          </a:xfrm>
          <a:prstGeom prst="rect">
            <a:avLst/>
          </a:prstGeom>
        </p:spPr>
        <p:txBody>
          <a:bodyPr vert="horz" wrap="none" lIns="91428" tIns="45714" rIns="91428" bIns="45714" rtlCol="0">
            <a:normAutofit/>
          </a:bodyPr>
          <a:lstStyle>
            <a:lvl4pPr>
              <a:defRPr baseline="0"/>
            </a:lvl4pPr>
          </a:lstStyle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</a:t>
            </a:r>
            <a:r>
              <a:rPr lang="en-AU" dirty="0" err="1"/>
              <a:t>santotoe</a:t>
            </a:r>
            <a:r>
              <a:rPr lang="en-AU" dirty="0"/>
              <a:t> </a:t>
            </a:r>
            <a:r>
              <a:rPr lang="en-AU" dirty="0" err="1"/>
              <a:t>ehh</a:t>
            </a:r>
            <a:r>
              <a:rPr lang="en-AU" dirty="0"/>
              <a:t> </a:t>
            </a:r>
            <a:r>
              <a:rPr lang="en-AU" dirty="0" err="1"/>
              <a:t>asd</a:t>
            </a:r>
            <a:r>
              <a:rPr lang="en-AU" dirty="0"/>
              <a:t> </a:t>
            </a:r>
            <a:r>
              <a:rPr lang="en-AU" dirty="0" err="1"/>
              <a:t>gcia</a:t>
            </a:r>
            <a:r>
              <a:rPr lang="en-AU" dirty="0"/>
              <a:t> </a:t>
            </a:r>
            <a:r>
              <a:rPr lang="en-AU" dirty="0" err="1"/>
              <a:t>idu</a:t>
            </a:r>
            <a:r>
              <a:rPr lang="en-AU" dirty="0"/>
              <a:t> </a:t>
            </a:r>
            <a:r>
              <a:rPr lang="en-AU" dirty="0" err="1"/>
              <a:t>ciuw</a:t>
            </a:r>
            <a:r>
              <a:rPr lang="en-AU" dirty="0"/>
              <a:t> </a:t>
            </a:r>
            <a:r>
              <a:rPr lang="en-AU" dirty="0" err="1"/>
              <a:t>sfdoh</a:t>
            </a:r>
            <a:r>
              <a:rPr lang="en-AU" dirty="0"/>
              <a:t> me</a:t>
            </a:r>
            <a:br>
              <a:rPr lang="en-AU" dirty="0"/>
            </a:br>
            <a:r>
              <a:rPr lang="en-AU" dirty="0" err="1"/>
              <a:t>lior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</a:t>
            </a:r>
            <a:r>
              <a:rPr lang="en-AU" dirty="0" err="1"/>
              <a:t>santotoe</a:t>
            </a:r>
            <a:r>
              <a:rPr lang="en-AU" dirty="0"/>
              <a:t> </a:t>
            </a:r>
            <a:r>
              <a:rPr lang="en-AU" dirty="0" err="1"/>
              <a:t>ehh</a:t>
            </a:r>
            <a:r>
              <a:rPr lang="en-AU" dirty="0"/>
              <a:t> </a:t>
            </a:r>
            <a:r>
              <a:rPr lang="en-AU" dirty="0" err="1"/>
              <a:t>asd</a:t>
            </a:r>
            <a:r>
              <a:rPr lang="en-AU" dirty="0"/>
              <a:t> </a:t>
            </a:r>
            <a:r>
              <a:rPr lang="en-AU" dirty="0" err="1"/>
              <a:t>gcia</a:t>
            </a:r>
            <a:r>
              <a:rPr lang="en-AU" dirty="0"/>
              <a:t> </a:t>
            </a:r>
            <a:r>
              <a:rPr lang="en-AU" dirty="0" err="1"/>
              <a:t>idu</a:t>
            </a:r>
            <a:r>
              <a:rPr lang="en-AU" dirty="0"/>
              <a:t> </a:t>
            </a:r>
            <a:r>
              <a:rPr lang="en-AU" dirty="0" err="1"/>
              <a:t>ciuw</a:t>
            </a:r>
            <a:r>
              <a:rPr lang="en-AU" dirty="0"/>
              <a:t> </a:t>
            </a:r>
            <a:r>
              <a:rPr lang="en-AU" dirty="0" err="1"/>
              <a:t>sfdoh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</a:t>
            </a:r>
            <a:r>
              <a:rPr lang="en-AU" dirty="0" err="1"/>
              <a:t>santotoe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 err="1"/>
              <a:t>ehh</a:t>
            </a:r>
            <a:r>
              <a:rPr lang="en-AU" dirty="0"/>
              <a:t> </a:t>
            </a:r>
            <a:r>
              <a:rPr lang="en-AU" dirty="0" err="1"/>
              <a:t>asd</a:t>
            </a:r>
            <a:r>
              <a:rPr lang="en-AU" dirty="0"/>
              <a:t> </a:t>
            </a:r>
            <a:r>
              <a:rPr lang="en-AU" dirty="0" err="1"/>
              <a:t>gcia</a:t>
            </a:r>
            <a:r>
              <a:rPr lang="en-AU" dirty="0"/>
              <a:t> </a:t>
            </a:r>
            <a:r>
              <a:rPr lang="en-AU" dirty="0" err="1"/>
              <a:t>idu</a:t>
            </a:r>
            <a:r>
              <a:rPr lang="en-AU" dirty="0"/>
              <a:t> </a:t>
            </a:r>
            <a:r>
              <a:rPr lang="en-AU" dirty="0" err="1"/>
              <a:t>ciuw</a:t>
            </a:r>
            <a:r>
              <a:rPr lang="en-AU" dirty="0"/>
              <a:t> </a:t>
            </a:r>
            <a:r>
              <a:rPr lang="en-AU" dirty="0" err="1"/>
              <a:t>sfdoh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96929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460376" y="2388833"/>
            <a:ext cx="6435922" cy="3646231"/>
          </a:xfrm>
        </p:spPr>
        <p:txBody>
          <a:bodyPr wrap="none"/>
          <a:lstStyle>
            <a:lvl3pPr>
              <a:lnSpc>
                <a:spcPts val="1300"/>
              </a:lnSpc>
              <a:defRPr>
                <a:solidFill>
                  <a:srgbClr val="800000"/>
                </a:solidFill>
              </a:defRPr>
            </a:lvl3pPr>
            <a:lvl4pPr>
              <a:lnSpc>
                <a:spcPts val="1300"/>
              </a:lnSpc>
              <a:defRPr sz="1400"/>
            </a:lvl4pPr>
            <a:lvl5pPr marL="0" marR="0" indent="0" algn="l" defTabSz="4571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5pPr>
          </a:lstStyle>
          <a:p>
            <a:pPr lvl="2"/>
            <a:r>
              <a:rPr lang="en-AU" dirty="0"/>
              <a:t>Third level</a:t>
            </a:r>
          </a:p>
          <a:p>
            <a:pPr lvl="4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san </a:t>
            </a:r>
            <a:r>
              <a:rPr lang="en-AU" dirty="0" err="1"/>
              <a:t>toror</a:t>
            </a:r>
            <a:r>
              <a:rPr lang="en-AU" dirty="0"/>
              <a:t> velum anon </a:t>
            </a:r>
            <a:br>
              <a:rPr lang="en-AU" dirty="0"/>
            </a:b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belici</a:t>
            </a:r>
            <a:r>
              <a:rPr lang="en-AU" dirty="0"/>
              <a:t> </a:t>
            </a:r>
            <a:r>
              <a:rPr lang="en-AU" dirty="0" err="1"/>
              <a:t>doro</a:t>
            </a:r>
            <a:r>
              <a:rPr lang="en-AU" dirty="0"/>
              <a:t> </a:t>
            </a:r>
            <a:r>
              <a:rPr lang="en-AU" dirty="0" err="1"/>
              <a:t>ano</a:t>
            </a:r>
            <a:r>
              <a:rPr lang="en-AU" dirty="0"/>
              <a:t> </a:t>
            </a:r>
            <a:r>
              <a:rPr lang="en-AU" dirty="0" err="1"/>
              <a:t>astro</a:t>
            </a:r>
            <a:r>
              <a:rPr lang="en-AU" dirty="0"/>
              <a:t> </a:t>
            </a:r>
            <a:r>
              <a:rPr lang="en-AU" dirty="0" err="1"/>
              <a:t>il</a:t>
            </a:r>
            <a:r>
              <a:rPr lang="en-AU" dirty="0"/>
              <a:t> </a:t>
            </a:r>
            <a:r>
              <a:rPr lang="en-AU" dirty="0" err="1"/>
              <a:t>tores</a:t>
            </a:r>
            <a:r>
              <a:rPr lang="en-AU" dirty="0"/>
              <a:t> </a:t>
            </a:r>
            <a:r>
              <a:rPr lang="en-AU" dirty="0" err="1"/>
              <a:t>adde</a:t>
            </a:r>
            <a:r>
              <a:rPr lang="en-AU" dirty="0"/>
              <a:t>  </a:t>
            </a:r>
            <a:r>
              <a:rPr lang="en-AU" dirty="0" err="1"/>
              <a:t>eildolores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  <a:br>
              <a:rPr lang="en-AU" dirty="0"/>
            </a:br>
            <a:r>
              <a:rPr lang="en-AU" dirty="0" err="1"/>
              <a:t>tutte</a:t>
            </a:r>
            <a:r>
              <a:rPr lang="en-AU" dirty="0"/>
              <a:t> san </a:t>
            </a:r>
            <a:r>
              <a:rPr lang="en-AU" dirty="0" err="1"/>
              <a:t>toror</a:t>
            </a:r>
            <a:r>
              <a:rPr lang="en-AU" dirty="0"/>
              <a:t> velum anon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belici</a:t>
            </a:r>
            <a:r>
              <a:rPr lang="en-AU" dirty="0"/>
              <a:t> </a:t>
            </a:r>
            <a:r>
              <a:rPr lang="en-AU" dirty="0" err="1"/>
              <a:t>doro</a:t>
            </a:r>
            <a:r>
              <a:rPr lang="en-AU" dirty="0"/>
              <a:t> </a:t>
            </a:r>
            <a:r>
              <a:rPr lang="en-AU" dirty="0" err="1"/>
              <a:t>ano</a:t>
            </a:r>
            <a:r>
              <a:rPr lang="en-AU" dirty="0"/>
              <a:t> </a:t>
            </a:r>
            <a:r>
              <a:rPr lang="en-AU" dirty="0" err="1"/>
              <a:t>astro</a:t>
            </a:r>
            <a:r>
              <a:rPr lang="en-AU" dirty="0"/>
              <a:t> </a:t>
            </a:r>
            <a:r>
              <a:rPr lang="en-AU" dirty="0" err="1"/>
              <a:t>il</a:t>
            </a:r>
            <a:r>
              <a:rPr lang="en-AU" dirty="0"/>
              <a:t> </a:t>
            </a:r>
            <a:r>
              <a:rPr lang="en-AU" dirty="0" err="1"/>
              <a:t>tores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 err="1"/>
              <a:t>adde</a:t>
            </a:r>
            <a:r>
              <a:rPr lang="en-AU" dirty="0"/>
              <a:t> a </a:t>
            </a:r>
            <a:r>
              <a:rPr lang="en-AU" dirty="0" err="1"/>
              <a:t>eil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san </a:t>
            </a:r>
            <a:r>
              <a:rPr lang="en-AU" dirty="0" err="1"/>
              <a:t>toror</a:t>
            </a:r>
            <a:r>
              <a:rPr lang="en-AU" dirty="0"/>
              <a:t> velum anon </a:t>
            </a:r>
            <a:r>
              <a:rPr lang="en-AU" dirty="0" err="1"/>
              <a:t>vel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 err="1"/>
              <a:t>belici</a:t>
            </a:r>
            <a:r>
              <a:rPr lang="en-AU" dirty="0"/>
              <a:t> </a:t>
            </a:r>
            <a:r>
              <a:rPr lang="en-AU" dirty="0" err="1"/>
              <a:t>doro</a:t>
            </a:r>
            <a:r>
              <a:rPr lang="en-AU" dirty="0"/>
              <a:t> </a:t>
            </a:r>
            <a:r>
              <a:rPr lang="en-AU" dirty="0" err="1"/>
              <a:t>ano</a:t>
            </a:r>
            <a:r>
              <a:rPr lang="en-AU" dirty="0"/>
              <a:t> </a:t>
            </a:r>
            <a:r>
              <a:rPr lang="en-AU" dirty="0" err="1"/>
              <a:t>astro</a:t>
            </a:r>
            <a:r>
              <a:rPr lang="en-AU" dirty="0"/>
              <a:t> </a:t>
            </a:r>
            <a:r>
              <a:rPr lang="en-AU" dirty="0" err="1"/>
              <a:t>il</a:t>
            </a:r>
            <a:r>
              <a:rPr lang="en-AU" dirty="0"/>
              <a:t> </a:t>
            </a:r>
            <a:r>
              <a:rPr lang="en-AU" dirty="0" err="1"/>
              <a:t>tores</a:t>
            </a:r>
            <a:r>
              <a:rPr lang="en-AU" dirty="0"/>
              <a:t> </a:t>
            </a:r>
            <a:r>
              <a:rPr lang="en-AU" dirty="0" err="1"/>
              <a:t>adde</a:t>
            </a:r>
            <a:r>
              <a:rPr lang="en-AU" dirty="0"/>
              <a:t> a </a:t>
            </a:r>
            <a:r>
              <a:rPr lang="en-AU" dirty="0" err="1"/>
              <a:t>eil</a:t>
            </a:r>
            <a:r>
              <a:rPr lang="en-AU" dirty="0"/>
              <a:t>.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7318392" y="2382029"/>
            <a:ext cx="1177925" cy="117951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8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60072" y="1628986"/>
            <a:ext cx="8186088" cy="445685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Aft>
                <a:spcPts val="0"/>
              </a:spcAft>
              <a:buSzPct val="73000"/>
              <a:buFont typeface="Arial" panose="020B0604020202020204" pitchFamily="34" charset="0"/>
              <a:buChar char="•"/>
              <a:defRPr lang="en-AU" sz="1800" b="0" kern="1200" cap="none" baseline="0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4pPr>
              <a:defRPr lang="en-AU" sz="1800" b="0" kern="1200" cap="none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</a:lstStyle>
          <a:p>
            <a:pPr marL="0" lvl="3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AU" dirty="0" smtClean="0"/>
              <a:t>Bullets points</a:t>
            </a:r>
          </a:p>
          <a:p>
            <a:pPr lvl="0"/>
            <a:r>
              <a:rPr lang="en-US" dirty="0" smtClean="0"/>
              <a:t>Point One</a:t>
            </a:r>
          </a:p>
          <a:p>
            <a:pPr lvl="0"/>
            <a:r>
              <a:rPr lang="en-US" dirty="0" smtClean="0"/>
              <a:t>Point Two</a:t>
            </a:r>
          </a:p>
          <a:p>
            <a:pPr lvl="0"/>
            <a:r>
              <a:rPr lang="en-US" dirty="0" smtClean="0"/>
              <a:t>Point Three</a:t>
            </a:r>
          </a:p>
          <a:p>
            <a:pPr lvl="0"/>
            <a:r>
              <a:rPr lang="en-US" dirty="0" smtClean="0"/>
              <a:t>Point Four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AU" sz="1800" kern="1200" cap="all" dirty="0" smtClean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AU" dirty="0" smtClean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8037123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561911" y="2179159"/>
            <a:ext cx="599243" cy="59755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2"/>
          </p:nvPr>
        </p:nvSpPr>
        <p:spPr>
          <a:xfrm>
            <a:off x="561911" y="3244971"/>
            <a:ext cx="599243" cy="59755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561911" y="4245235"/>
            <a:ext cx="599243" cy="59755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561911" y="5300123"/>
            <a:ext cx="599243" cy="59755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1229136" y="2032333"/>
            <a:ext cx="6585101" cy="3593315"/>
          </a:xfrm>
        </p:spPr>
        <p:txBody>
          <a:bodyPr wrap="none"/>
          <a:lstStyle>
            <a:lvl3pPr>
              <a:lnSpc>
                <a:spcPts val="1300"/>
              </a:lnSpc>
              <a:defRPr>
                <a:solidFill>
                  <a:srgbClr val="800000"/>
                </a:solidFill>
              </a:defRPr>
            </a:lvl3pPr>
            <a:lvl4pPr>
              <a:lnSpc>
                <a:spcPts val="1300"/>
              </a:lnSpc>
              <a:defRPr sz="1400"/>
            </a:lvl4pPr>
            <a:lvl5pPr marL="0" marR="0" indent="0" algn="l" defTabSz="457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lvl5pPr>
          </a:lstStyle>
          <a:p>
            <a:pPr lvl="4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san </a:t>
            </a:r>
            <a:r>
              <a:rPr lang="en-AU" dirty="0" err="1"/>
              <a:t>toror</a:t>
            </a:r>
            <a:r>
              <a:rPr lang="en-AU" dirty="0"/>
              <a:t> velum anon </a:t>
            </a:r>
            <a:br>
              <a:rPr lang="en-AU" dirty="0"/>
            </a:b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belici</a:t>
            </a:r>
            <a:r>
              <a:rPr lang="en-AU" dirty="0"/>
              <a:t> </a:t>
            </a:r>
            <a:r>
              <a:rPr lang="en-AU" dirty="0" err="1"/>
              <a:t>doro</a:t>
            </a:r>
            <a:r>
              <a:rPr lang="en-AU" dirty="0"/>
              <a:t> </a:t>
            </a:r>
            <a:r>
              <a:rPr lang="en-AU" dirty="0" err="1"/>
              <a:t>ano</a:t>
            </a:r>
            <a:r>
              <a:rPr lang="en-AU" dirty="0"/>
              <a:t> </a:t>
            </a:r>
            <a:r>
              <a:rPr lang="en-AU" dirty="0" err="1"/>
              <a:t>astro</a:t>
            </a:r>
            <a:r>
              <a:rPr lang="en-AU" dirty="0"/>
              <a:t> </a:t>
            </a:r>
            <a:r>
              <a:rPr lang="en-AU" dirty="0" err="1"/>
              <a:t>il</a:t>
            </a:r>
            <a:r>
              <a:rPr lang="en-AU" dirty="0"/>
              <a:t> </a:t>
            </a:r>
            <a:r>
              <a:rPr lang="en-AU" dirty="0" err="1"/>
              <a:t>tores</a:t>
            </a:r>
            <a:r>
              <a:rPr lang="en-AU" dirty="0"/>
              <a:t> </a:t>
            </a:r>
            <a:r>
              <a:rPr lang="en-AU" dirty="0" err="1"/>
              <a:t>adde</a:t>
            </a:r>
            <a:r>
              <a:rPr lang="en-AU" dirty="0"/>
              <a:t>  </a:t>
            </a:r>
            <a:r>
              <a:rPr lang="en-AU" dirty="0" err="1"/>
              <a:t>eildolores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</a:t>
            </a:r>
          </a:p>
          <a:p>
            <a:pPr lvl="4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san </a:t>
            </a:r>
            <a:r>
              <a:rPr lang="en-AU" dirty="0" err="1"/>
              <a:t>toror</a:t>
            </a:r>
            <a:r>
              <a:rPr lang="en-AU" dirty="0"/>
              <a:t> velum anon </a:t>
            </a:r>
            <a:br>
              <a:rPr lang="en-AU" dirty="0"/>
            </a:b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belici</a:t>
            </a:r>
            <a:r>
              <a:rPr lang="en-AU" dirty="0"/>
              <a:t> </a:t>
            </a:r>
            <a:r>
              <a:rPr lang="en-AU" dirty="0" err="1"/>
              <a:t>doro</a:t>
            </a:r>
            <a:r>
              <a:rPr lang="en-AU" dirty="0"/>
              <a:t> </a:t>
            </a:r>
            <a:r>
              <a:rPr lang="en-AU" dirty="0" err="1"/>
              <a:t>ano</a:t>
            </a:r>
            <a:r>
              <a:rPr lang="en-AU" dirty="0"/>
              <a:t> </a:t>
            </a:r>
            <a:r>
              <a:rPr lang="en-AU" dirty="0" err="1"/>
              <a:t>astro</a:t>
            </a:r>
            <a:r>
              <a:rPr lang="en-AU" dirty="0"/>
              <a:t> </a:t>
            </a:r>
            <a:r>
              <a:rPr lang="en-AU" dirty="0" err="1"/>
              <a:t>il</a:t>
            </a:r>
            <a:r>
              <a:rPr lang="en-AU" dirty="0"/>
              <a:t> </a:t>
            </a:r>
            <a:r>
              <a:rPr lang="en-AU" dirty="0" err="1"/>
              <a:t>tores</a:t>
            </a:r>
            <a:r>
              <a:rPr lang="en-AU" dirty="0"/>
              <a:t> </a:t>
            </a:r>
            <a:r>
              <a:rPr lang="en-AU" dirty="0" err="1"/>
              <a:t>adde</a:t>
            </a:r>
            <a:r>
              <a:rPr lang="en-AU" dirty="0"/>
              <a:t>  </a:t>
            </a:r>
            <a:r>
              <a:rPr lang="en-AU" dirty="0" err="1"/>
              <a:t>eildolores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</a:t>
            </a:r>
          </a:p>
          <a:p>
            <a:pPr lvl="4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san </a:t>
            </a:r>
            <a:r>
              <a:rPr lang="en-AU" dirty="0" err="1"/>
              <a:t>toror</a:t>
            </a:r>
            <a:r>
              <a:rPr lang="en-AU" dirty="0"/>
              <a:t> velum anon </a:t>
            </a:r>
            <a:br>
              <a:rPr lang="en-AU" dirty="0"/>
            </a:b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belici</a:t>
            </a:r>
            <a:r>
              <a:rPr lang="en-AU" dirty="0"/>
              <a:t> </a:t>
            </a:r>
            <a:r>
              <a:rPr lang="en-AU" dirty="0" err="1"/>
              <a:t>doro</a:t>
            </a:r>
            <a:r>
              <a:rPr lang="en-AU" dirty="0"/>
              <a:t> </a:t>
            </a:r>
            <a:r>
              <a:rPr lang="en-AU" dirty="0" err="1"/>
              <a:t>ano</a:t>
            </a:r>
            <a:r>
              <a:rPr lang="en-AU" dirty="0"/>
              <a:t> </a:t>
            </a:r>
            <a:r>
              <a:rPr lang="en-AU" dirty="0" err="1"/>
              <a:t>astro</a:t>
            </a:r>
            <a:r>
              <a:rPr lang="en-AU" dirty="0"/>
              <a:t> </a:t>
            </a:r>
            <a:r>
              <a:rPr lang="en-AU" dirty="0" err="1"/>
              <a:t>il</a:t>
            </a:r>
            <a:r>
              <a:rPr lang="en-AU" dirty="0"/>
              <a:t> </a:t>
            </a:r>
            <a:r>
              <a:rPr lang="en-AU" dirty="0" err="1"/>
              <a:t>tores</a:t>
            </a:r>
            <a:r>
              <a:rPr lang="en-AU" dirty="0"/>
              <a:t> </a:t>
            </a:r>
            <a:r>
              <a:rPr lang="en-AU" dirty="0" err="1"/>
              <a:t>adde</a:t>
            </a:r>
            <a:r>
              <a:rPr lang="en-AU" dirty="0"/>
              <a:t>  </a:t>
            </a:r>
            <a:r>
              <a:rPr lang="en-AU" dirty="0" err="1"/>
              <a:t>eildolores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</a:t>
            </a:r>
          </a:p>
          <a:p>
            <a:pPr lvl="4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san </a:t>
            </a:r>
            <a:r>
              <a:rPr lang="en-AU" dirty="0" err="1"/>
              <a:t>toror</a:t>
            </a:r>
            <a:r>
              <a:rPr lang="en-AU" dirty="0"/>
              <a:t> velum anon </a:t>
            </a:r>
            <a:br>
              <a:rPr lang="en-AU" dirty="0"/>
            </a:b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belici</a:t>
            </a:r>
            <a:r>
              <a:rPr lang="en-AU" dirty="0"/>
              <a:t> </a:t>
            </a:r>
            <a:r>
              <a:rPr lang="en-AU" dirty="0" err="1"/>
              <a:t>doro</a:t>
            </a:r>
            <a:r>
              <a:rPr lang="en-AU" dirty="0"/>
              <a:t> </a:t>
            </a:r>
            <a:r>
              <a:rPr lang="en-AU" dirty="0" err="1"/>
              <a:t>ano</a:t>
            </a:r>
            <a:r>
              <a:rPr lang="en-AU" dirty="0"/>
              <a:t> </a:t>
            </a:r>
            <a:r>
              <a:rPr lang="en-AU" dirty="0" err="1"/>
              <a:t>astro</a:t>
            </a:r>
            <a:r>
              <a:rPr lang="en-AU" dirty="0"/>
              <a:t> </a:t>
            </a:r>
            <a:r>
              <a:rPr lang="en-AU" dirty="0" err="1"/>
              <a:t>il</a:t>
            </a:r>
            <a:r>
              <a:rPr lang="en-AU" dirty="0"/>
              <a:t> </a:t>
            </a:r>
            <a:r>
              <a:rPr lang="en-AU" dirty="0" err="1"/>
              <a:t>tores</a:t>
            </a:r>
            <a:r>
              <a:rPr lang="en-AU" dirty="0"/>
              <a:t> </a:t>
            </a:r>
            <a:r>
              <a:rPr lang="en-AU" dirty="0" err="1"/>
              <a:t>adde</a:t>
            </a:r>
            <a:r>
              <a:rPr lang="en-AU" dirty="0"/>
              <a:t>  </a:t>
            </a:r>
            <a:r>
              <a:rPr lang="en-AU" dirty="0" err="1"/>
              <a:t>eildolores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5585298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37"/>
          </p:nvPr>
        </p:nvSpPr>
        <p:spPr>
          <a:xfrm>
            <a:off x="2501752" y="2007832"/>
            <a:ext cx="3999469" cy="36659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8" hasCustomPrompt="1"/>
          </p:nvPr>
        </p:nvSpPr>
        <p:spPr>
          <a:xfrm>
            <a:off x="6683377" y="2001861"/>
            <a:ext cx="1946577" cy="731687"/>
          </a:xfrm>
        </p:spPr>
        <p:txBody>
          <a:bodyPr wrap="none" lIns="0" tIns="107982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/>
              <a:t>Product E</a:t>
            </a:r>
          </a:p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39" hasCustomPrompt="1"/>
          </p:nvPr>
        </p:nvSpPr>
        <p:spPr>
          <a:xfrm>
            <a:off x="6683377" y="2944839"/>
            <a:ext cx="1946577" cy="731687"/>
          </a:xfrm>
        </p:spPr>
        <p:txBody>
          <a:bodyPr wrap="none" lIns="0" tIns="107982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/>
              <a:t>Product F</a:t>
            </a:r>
          </a:p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me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40" hasCustomPrompt="1"/>
          </p:nvPr>
        </p:nvSpPr>
        <p:spPr>
          <a:xfrm>
            <a:off x="6683377" y="3887817"/>
            <a:ext cx="1946577" cy="731687"/>
          </a:xfrm>
        </p:spPr>
        <p:txBody>
          <a:bodyPr wrap="none" lIns="0" tIns="107982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/>
              <a:t>Product G</a:t>
            </a:r>
          </a:p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me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41" hasCustomPrompt="1"/>
          </p:nvPr>
        </p:nvSpPr>
        <p:spPr>
          <a:xfrm>
            <a:off x="6683377" y="4830794"/>
            <a:ext cx="1946577" cy="731687"/>
          </a:xfrm>
        </p:spPr>
        <p:txBody>
          <a:bodyPr wrap="none" lIns="0" tIns="107982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/>
              <a:t>Product H</a:t>
            </a:r>
          </a:p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me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42" hasCustomPrompt="1"/>
          </p:nvPr>
        </p:nvSpPr>
        <p:spPr>
          <a:xfrm>
            <a:off x="558844" y="2001861"/>
            <a:ext cx="1920703" cy="731687"/>
          </a:xfrm>
        </p:spPr>
        <p:txBody>
          <a:bodyPr wrap="none" lIns="0" tIns="107982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/>
              <a:t>Product A</a:t>
            </a:r>
          </a:p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me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43" hasCustomPrompt="1"/>
          </p:nvPr>
        </p:nvSpPr>
        <p:spPr>
          <a:xfrm>
            <a:off x="558844" y="2944839"/>
            <a:ext cx="1920703" cy="731687"/>
          </a:xfrm>
        </p:spPr>
        <p:txBody>
          <a:bodyPr wrap="none" lIns="0" tIns="107982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/>
              <a:t>Product B</a:t>
            </a:r>
          </a:p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me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44" hasCustomPrompt="1"/>
          </p:nvPr>
        </p:nvSpPr>
        <p:spPr>
          <a:xfrm>
            <a:off x="558844" y="3887817"/>
            <a:ext cx="1920703" cy="731687"/>
          </a:xfrm>
        </p:spPr>
        <p:txBody>
          <a:bodyPr wrap="none" lIns="0" tIns="107982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/>
              <a:t>Product C</a:t>
            </a:r>
          </a:p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me</a:t>
            </a:r>
            <a:br>
              <a:rPr lang="en-AU" dirty="0"/>
            </a:br>
            <a:endParaRPr lang="en-AU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45" hasCustomPrompt="1"/>
          </p:nvPr>
        </p:nvSpPr>
        <p:spPr>
          <a:xfrm>
            <a:off x="558844" y="4830794"/>
            <a:ext cx="1920703" cy="731687"/>
          </a:xfrm>
        </p:spPr>
        <p:txBody>
          <a:bodyPr wrap="none" lIns="0" tIns="107982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/>
              <a:t>Product D</a:t>
            </a:r>
          </a:p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me</a:t>
            </a:r>
          </a:p>
        </p:txBody>
      </p:sp>
    </p:spTree>
    <p:extLst>
      <p:ext uri="{BB962C8B-B14F-4D97-AF65-F5344CB8AC3E}">
        <p14:creationId xmlns:p14="http://schemas.microsoft.com/office/powerpoint/2010/main" val="6007593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5745" y="3973965"/>
            <a:ext cx="1898876" cy="1916112"/>
          </a:xfrm>
        </p:spPr>
        <p:txBody>
          <a:bodyPr wrap="none"/>
          <a:lstStyle>
            <a:lvl3pPr>
              <a:lnSpc>
                <a:spcPts val="1200"/>
              </a:lnSpc>
              <a:defRPr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do</a:t>
            </a:r>
          </a:p>
          <a:p>
            <a:pPr lvl="3"/>
            <a:r>
              <a:rPr lang="en-AU" dirty="0" err="1"/>
              <a:t>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</a:p>
          <a:p>
            <a:pPr lvl="3"/>
            <a:r>
              <a:rPr lang="en-AU" dirty="0" err="1"/>
              <a:t>tutte</a:t>
            </a:r>
            <a:r>
              <a:rPr lang="en-AU" dirty="0"/>
              <a:t> anon </a:t>
            </a:r>
            <a:r>
              <a:rPr lang="en-AU" dirty="0" err="1"/>
              <a:t>santo</a:t>
            </a:r>
            <a:endParaRPr lang="en-AU" dirty="0"/>
          </a:p>
          <a:p>
            <a:pPr lvl="3"/>
            <a:r>
              <a:rPr lang="en-AU" dirty="0" err="1"/>
              <a:t>ro</a:t>
            </a:r>
            <a:r>
              <a:rPr lang="en-AU" dirty="0"/>
              <a:t> </a:t>
            </a:r>
            <a:r>
              <a:rPr lang="en-AU" dirty="0" err="1"/>
              <a:t>alla</a:t>
            </a:r>
            <a:endParaRPr lang="en-AU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2555776" y="3973965"/>
            <a:ext cx="1898876" cy="1916112"/>
          </a:xfrm>
        </p:spPr>
        <p:txBody>
          <a:bodyPr wrap="none"/>
          <a:lstStyle>
            <a:lvl3pPr>
              <a:lnSpc>
                <a:spcPts val="1200"/>
              </a:lnSpc>
              <a:defRPr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do</a:t>
            </a:r>
          </a:p>
          <a:p>
            <a:pPr lvl="3"/>
            <a:r>
              <a:rPr lang="en-AU" dirty="0" err="1"/>
              <a:t>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</a:p>
          <a:p>
            <a:pPr lvl="3"/>
            <a:r>
              <a:rPr lang="en-AU" dirty="0" err="1"/>
              <a:t>tutte</a:t>
            </a:r>
            <a:r>
              <a:rPr lang="en-AU" dirty="0"/>
              <a:t> anon </a:t>
            </a:r>
            <a:r>
              <a:rPr lang="en-AU" dirty="0" err="1"/>
              <a:t>santo</a:t>
            </a:r>
            <a:endParaRPr lang="en-AU" dirty="0"/>
          </a:p>
          <a:p>
            <a:pPr lvl="3"/>
            <a:r>
              <a:rPr lang="en-AU" dirty="0" err="1"/>
              <a:t>ro</a:t>
            </a:r>
            <a:r>
              <a:rPr lang="en-AU" dirty="0"/>
              <a:t> </a:t>
            </a:r>
            <a:r>
              <a:rPr lang="en-AU" dirty="0" err="1"/>
              <a:t>alla</a:t>
            </a:r>
            <a:endParaRPr lang="en-AU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644010" y="3973965"/>
            <a:ext cx="1898876" cy="1916112"/>
          </a:xfrm>
        </p:spPr>
        <p:txBody>
          <a:bodyPr wrap="none"/>
          <a:lstStyle>
            <a:lvl3pPr>
              <a:lnSpc>
                <a:spcPts val="1200"/>
              </a:lnSpc>
              <a:defRPr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do</a:t>
            </a:r>
          </a:p>
          <a:p>
            <a:pPr lvl="3"/>
            <a:r>
              <a:rPr lang="en-AU" dirty="0" err="1"/>
              <a:t>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</a:p>
          <a:p>
            <a:pPr lvl="3"/>
            <a:r>
              <a:rPr lang="en-AU" dirty="0" err="1"/>
              <a:t>tutte</a:t>
            </a:r>
            <a:r>
              <a:rPr lang="en-AU" dirty="0"/>
              <a:t> anon </a:t>
            </a:r>
            <a:r>
              <a:rPr lang="en-AU" dirty="0" err="1"/>
              <a:t>santo</a:t>
            </a:r>
            <a:endParaRPr lang="en-AU" dirty="0"/>
          </a:p>
          <a:p>
            <a:pPr lvl="3"/>
            <a:r>
              <a:rPr lang="en-AU" dirty="0" err="1"/>
              <a:t>ro</a:t>
            </a:r>
            <a:r>
              <a:rPr lang="en-AU" dirty="0"/>
              <a:t> </a:t>
            </a:r>
            <a:r>
              <a:rPr lang="en-AU" dirty="0" err="1"/>
              <a:t>alla</a:t>
            </a:r>
            <a:endParaRPr lang="en-AU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734041" y="3973965"/>
            <a:ext cx="1898876" cy="1916112"/>
          </a:xfrm>
        </p:spPr>
        <p:txBody>
          <a:bodyPr wrap="none"/>
          <a:lstStyle>
            <a:lvl3pPr>
              <a:lnSpc>
                <a:spcPts val="1200"/>
              </a:lnSpc>
              <a:defRPr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do</a:t>
            </a:r>
          </a:p>
          <a:p>
            <a:pPr lvl="3"/>
            <a:r>
              <a:rPr lang="en-AU" dirty="0" err="1"/>
              <a:t>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</a:p>
          <a:p>
            <a:pPr lvl="3"/>
            <a:r>
              <a:rPr lang="en-AU" dirty="0" err="1"/>
              <a:t>tutte</a:t>
            </a:r>
            <a:r>
              <a:rPr lang="en-AU" dirty="0"/>
              <a:t> anon </a:t>
            </a:r>
            <a:r>
              <a:rPr lang="en-AU" dirty="0" err="1"/>
              <a:t>santo</a:t>
            </a:r>
            <a:endParaRPr lang="en-AU" dirty="0"/>
          </a:p>
          <a:p>
            <a:pPr lvl="3"/>
            <a:r>
              <a:rPr lang="en-AU" dirty="0" err="1"/>
              <a:t>ro</a:t>
            </a:r>
            <a:r>
              <a:rPr lang="en-AU" dirty="0"/>
              <a:t> </a:t>
            </a:r>
            <a:r>
              <a:rPr lang="en-AU" dirty="0" err="1"/>
              <a:t>alla</a:t>
            </a: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1286702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477624" y="2116139"/>
            <a:ext cx="1887009" cy="17907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2555781" y="2116139"/>
            <a:ext cx="1887009" cy="17907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4644028" y="2116139"/>
            <a:ext cx="1887009" cy="17907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72244" y="3978902"/>
            <a:ext cx="1898424" cy="1917551"/>
          </a:xfrm>
        </p:spPr>
        <p:txBody>
          <a:bodyPr wrap="none"/>
          <a:lstStyle/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2555776" y="3978902"/>
            <a:ext cx="1898424" cy="1917551"/>
          </a:xfrm>
        </p:spPr>
        <p:txBody>
          <a:bodyPr wrap="none"/>
          <a:lstStyle/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4644008" y="3978902"/>
            <a:ext cx="1898424" cy="1917551"/>
          </a:xfrm>
        </p:spPr>
        <p:txBody>
          <a:bodyPr wrap="none"/>
          <a:lstStyle/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727540" y="3978902"/>
            <a:ext cx="1898424" cy="1917551"/>
          </a:xfrm>
        </p:spPr>
        <p:txBody>
          <a:bodyPr wrap="none"/>
          <a:lstStyle/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6722180" y="2116139"/>
            <a:ext cx="1887009" cy="17907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16794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271357" y="2200049"/>
            <a:ext cx="2277690" cy="2270959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sz="quarter" idx="30" hasCustomPrompt="1"/>
          </p:nvPr>
        </p:nvSpPr>
        <p:spPr>
          <a:xfrm>
            <a:off x="4373223" y="1940655"/>
            <a:ext cx="3846436" cy="1686356"/>
          </a:xfrm>
        </p:spPr>
        <p:txBody>
          <a:bodyPr wrap="none"/>
          <a:lstStyle/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4409537" y="3739388"/>
            <a:ext cx="2183996" cy="414745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/>
              <a:t>Third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409544" y="4263849"/>
            <a:ext cx="2338299" cy="447259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/>
              <a:t>Third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33" hasCustomPrompt="1"/>
          </p:nvPr>
        </p:nvSpPr>
        <p:spPr>
          <a:xfrm>
            <a:off x="4409537" y="4779794"/>
            <a:ext cx="1293780" cy="532889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/>
              <a:t>Third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4409539" y="5301651"/>
            <a:ext cx="2284886" cy="490047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 dirty="0"/>
              <a:t>Third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99255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41553" y="3436049"/>
            <a:ext cx="2479448" cy="2607675"/>
          </a:xfrm>
        </p:spPr>
        <p:txBody>
          <a:bodyPr wrap="none"/>
          <a:lstStyle/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298864" y="3436049"/>
            <a:ext cx="2479448" cy="2607675"/>
          </a:xfrm>
        </p:spPr>
        <p:txBody>
          <a:bodyPr wrap="none"/>
          <a:lstStyle/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156178" y="3436049"/>
            <a:ext cx="2479448" cy="2607675"/>
          </a:xfrm>
        </p:spPr>
        <p:txBody>
          <a:bodyPr wrap="none"/>
          <a:lstStyle/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9696699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50333" y="1924736"/>
            <a:ext cx="8061476" cy="501953"/>
          </a:xfrm>
          <a:prstGeom prst="rect">
            <a:avLst/>
          </a:prstGeom>
          <a:solidFill>
            <a:srgbClr val="6D0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457130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50333" y="3013287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50333" y="3684816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50333" y="4356345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50333" y="5027875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50333" y="5699401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659201" y="2005923"/>
            <a:ext cx="1505857" cy="333148"/>
          </a:xfrm>
        </p:spPr>
        <p:txBody>
          <a:bodyPr wrap="none" tIns="0" bIns="0" anchor="ctr" anchorCtr="0">
            <a:noAutofit/>
          </a:bodyPr>
          <a:lstStyle>
            <a:lvl3pPr algn="l">
              <a:defRPr sz="1400">
                <a:solidFill>
                  <a:srgbClr val="FFFFFF"/>
                </a:solidFill>
              </a:defRPr>
            </a:lvl3pPr>
          </a:lstStyle>
          <a:p>
            <a:pPr lvl="2"/>
            <a:r>
              <a:rPr lang="en-AU" dirty="0"/>
              <a:t>SUBJECT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322043" y="2005923"/>
            <a:ext cx="1373036" cy="333148"/>
          </a:xfrm>
        </p:spPr>
        <p:txBody>
          <a:bodyPr wrap="none" tIns="0" bIns="0" anchor="ctr" anchorCtr="0">
            <a:noAutofit/>
          </a:bodyPr>
          <a:lstStyle>
            <a:lvl3pPr algn="ctr">
              <a:defRPr sz="1400">
                <a:solidFill>
                  <a:srgbClr val="FFFFFF"/>
                </a:solidFill>
              </a:defRPr>
            </a:lvl3pPr>
          </a:lstStyle>
          <a:p>
            <a:pPr lvl="2"/>
            <a:r>
              <a:rPr lang="en-AU" dirty="0"/>
              <a:t>Subject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960928" y="2005923"/>
            <a:ext cx="1373036" cy="333148"/>
          </a:xfrm>
        </p:spPr>
        <p:txBody>
          <a:bodyPr wrap="none" tIns="0" bIns="0" anchor="ctr" anchorCtr="0">
            <a:noAutofit/>
          </a:bodyPr>
          <a:lstStyle>
            <a:lvl3pPr algn="ctr">
              <a:defRPr sz="1400">
                <a:solidFill>
                  <a:srgbClr val="FFFFFF"/>
                </a:solidFill>
              </a:defRPr>
            </a:lvl3pPr>
          </a:lstStyle>
          <a:p>
            <a:pPr lvl="2"/>
            <a:r>
              <a:rPr lang="en-AU" dirty="0"/>
              <a:t>SUBJECT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99816" y="2005923"/>
            <a:ext cx="1373036" cy="333148"/>
          </a:xfrm>
        </p:spPr>
        <p:txBody>
          <a:bodyPr wrap="none" tIns="0" bIns="0" anchor="ctr" anchorCtr="0">
            <a:noAutofit/>
          </a:bodyPr>
          <a:lstStyle>
            <a:lvl3pPr algn="ctr">
              <a:defRPr sz="1400">
                <a:solidFill>
                  <a:srgbClr val="FFFFFF"/>
                </a:solidFill>
              </a:defRPr>
            </a:lvl3pPr>
          </a:lstStyle>
          <a:p>
            <a:pPr lvl="2"/>
            <a:r>
              <a:rPr lang="en-AU" dirty="0"/>
              <a:t>SUBJECT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238701" y="2005923"/>
            <a:ext cx="1373036" cy="333148"/>
          </a:xfrm>
        </p:spPr>
        <p:txBody>
          <a:bodyPr wrap="none" tIns="0" bIns="0" anchor="ctr" anchorCtr="0">
            <a:noAutofit/>
          </a:bodyPr>
          <a:lstStyle>
            <a:lvl3pPr algn="ctr">
              <a:defRPr sz="1400">
                <a:solidFill>
                  <a:srgbClr val="FFFFFF"/>
                </a:solidFill>
              </a:defRPr>
            </a:lvl3pPr>
          </a:lstStyle>
          <a:p>
            <a:pPr lvl="2"/>
            <a:r>
              <a:rPr lang="en-AU" dirty="0"/>
              <a:t>SUBJECT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36"/>
          </p:nvPr>
        </p:nvSpPr>
        <p:spPr>
          <a:xfrm>
            <a:off x="2787651" y="2480869"/>
            <a:ext cx="453874" cy="4538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37"/>
          </p:nvPr>
        </p:nvSpPr>
        <p:spPr>
          <a:xfrm>
            <a:off x="2787651" y="3116809"/>
            <a:ext cx="453874" cy="4538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7" name="Picture Placeholder 24"/>
          <p:cNvSpPr>
            <a:spLocks noGrp="1"/>
          </p:cNvSpPr>
          <p:nvPr>
            <p:ph type="pic" sz="quarter" idx="38"/>
          </p:nvPr>
        </p:nvSpPr>
        <p:spPr>
          <a:xfrm>
            <a:off x="2787651" y="3764881"/>
            <a:ext cx="453874" cy="4538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39"/>
          </p:nvPr>
        </p:nvSpPr>
        <p:spPr>
          <a:xfrm>
            <a:off x="2787651" y="4473433"/>
            <a:ext cx="453874" cy="4538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9" name="Picture Placeholder 24"/>
          <p:cNvSpPr>
            <a:spLocks noGrp="1"/>
          </p:cNvSpPr>
          <p:nvPr>
            <p:ph type="pic" sz="quarter" idx="40"/>
          </p:nvPr>
        </p:nvSpPr>
        <p:spPr>
          <a:xfrm>
            <a:off x="2787651" y="5139081"/>
            <a:ext cx="453874" cy="4538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38" name="Picture Placeholder 24"/>
          <p:cNvSpPr>
            <a:spLocks noGrp="1"/>
          </p:cNvSpPr>
          <p:nvPr>
            <p:ph type="pic" sz="quarter" idx="41"/>
          </p:nvPr>
        </p:nvSpPr>
        <p:spPr>
          <a:xfrm>
            <a:off x="4427985" y="2480869"/>
            <a:ext cx="453874" cy="4538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39" name="Picture Placeholder 24"/>
          <p:cNvSpPr>
            <a:spLocks noGrp="1"/>
          </p:cNvSpPr>
          <p:nvPr>
            <p:ph type="pic" sz="quarter" idx="42"/>
          </p:nvPr>
        </p:nvSpPr>
        <p:spPr>
          <a:xfrm>
            <a:off x="4427985" y="3116809"/>
            <a:ext cx="453874" cy="4538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0" name="Picture Placeholder 24"/>
          <p:cNvSpPr>
            <a:spLocks noGrp="1"/>
          </p:cNvSpPr>
          <p:nvPr>
            <p:ph type="pic" sz="quarter" idx="43"/>
          </p:nvPr>
        </p:nvSpPr>
        <p:spPr>
          <a:xfrm>
            <a:off x="4427985" y="3764881"/>
            <a:ext cx="453874" cy="4538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44"/>
          </p:nvPr>
        </p:nvSpPr>
        <p:spPr>
          <a:xfrm>
            <a:off x="4427985" y="4473433"/>
            <a:ext cx="453874" cy="4538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45"/>
          </p:nvPr>
        </p:nvSpPr>
        <p:spPr>
          <a:xfrm>
            <a:off x="4427985" y="5139081"/>
            <a:ext cx="453874" cy="4538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3" name="Picture Placeholder 24"/>
          <p:cNvSpPr>
            <a:spLocks noGrp="1"/>
          </p:cNvSpPr>
          <p:nvPr>
            <p:ph type="pic" sz="quarter" idx="46"/>
          </p:nvPr>
        </p:nvSpPr>
        <p:spPr>
          <a:xfrm>
            <a:off x="6084168" y="2480869"/>
            <a:ext cx="453874" cy="4538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4" name="Picture Placeholder 24"/>
          <p:cNvSpPr>
            <a:spLocks noGrp="1"/>
          </p:cNvSpPr>
          <p:nvPr>
            <p:ph type="pic" sz="quarter" idx="47"/>
          </p:nvPr>
        </p:nvSpPr>
        <p:spPr>
          <a:xfrm>
            <a:off x="6084168" y="3116809"/>
            <a:ext cx="453874" cy="4538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5" name="Picture Placeholder 24"/>
          <p:cNvSpPr>
            <a:spLocks noGrp="1"/>
          </p:cNvSpPr>
          <p:nvPr>
            <p:ph type="pic" sz="quarter" idx="48"/>
          </p:nvPr>
        </p:nvSpPr>
        <p:spPr>
          <a:xfrm>
            <a:off x="6084168" y="3764881"/>
            <a:ext cx="453874" cy="4538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6" name="Picture Placeholder 24"/>
          <p:cNvSpPr>
            <a:spLocks noGrp="1"/>
          </p:cNvSpPr>
          <p:nvPr>
            <p:ph type="pic" sz="quarter" idx="49"/>
          </p:nvPr>
        </p:nvSpPr>
        <p:spPr>
          <a:xfrm>
            <a:off x="6084168" y="4473433"/>
            <a:ext cx="453874" cy="4538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7" name="Picture Placeholder 24"/>
          <p:cNvSpPr>
            <a:spLocks noGrp="1"/>
          </p:cNvSpPr>
          <p:nvPr>
            <p:ph type="pic" sz="quarter" idx="50"/>
          </p:nvPr>
        </p:nvSpPr>
        <p:spPr>
          <a:xfrm>
            <a:off x="6084168" y="5139081"/>
            <a:ext cx="453874" cy="4538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8" name="Picture Placeholder 24"/>
          <p:cNvSpPr>
            <a:spLocks noGrp="1"/>
          </p:cNvSpPr>
          <p:nvPr>
            <p:ph type="pic" sz="quarter" idx="51"/>
          </p:nvPr>
        </p:nvSpPr>
        <p:spPr>
          <a:xfrm>
            <a:off x="7724502" y="2480869"/>
            <a:ext cx="453874" cy="4538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9" name="Picture Placeholder 24"/>
          <p:cNvSpPr>
            <a:spLocks noGrp="1"/>
          </p:cNvSpPr>
          <p:nvPr>
            <p:ph type="pic" sz="quarter" idx="52"/>
          </p:nvPr>
        </p:nvSpPr>
        <p:spPr>
          <a:xfrm>
            <a:off x="7724502" y="3116809"/>
            <a:ext cx="453874" cy="4538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50" name="Picture Placeholder 24"/>
          <p:cNvSpPr>
            <a:spLocks noGrp="1"/>
          </p:cNvSpPr>
          <p:nvPr>
            <p:ph type="pic" sz="quarter" idx="53"/>
          </p:nvPr>
        </p:nvSpPr>
        <p:spPr>
          <a:xfrm>
            <a:off x="7724502" y="3764881"/>
            <a:ext cx="453874" cy="4538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51" name="Picture Placeholder 24"/>
          <p:cNvSpPr>
            <a:spLocks noGrp="1"/>
          </p:cNvSpPr>
          <p:nvPr>
            <p:ph type="pic" sz="quarter" idx="54"/>
          </p:nvPr>
        </p:nvSpPr>
        <p:spPr>
          <a:xfrm>
            <a:off x="7724502" y="4473433"/>
            <a:ext cx="453874" cy="4538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52" name="Picture Placeholder 24"/>
          <p:cNvSpPr>
            <a:spLocks noGrp="1"/>
          </p:cNvSpPr>
          <p:nvPr>
            <p:ph type="pic" sz="quarter" idx="55"/>
          </p:nvPr>
        </p:nvSpPr>
        <p:spPr>
          <a:xfrm>
            <a:off x="7724502" y="5139081"/>
            <a:ext cx="453874" cy="4538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54" name="Text Placeholder 2"/>
          <p:cNvSpPr>
            <a:spLocks noGrp="1"/>
          </p:cNvSpPr>
          <p:nvPr>
            <p:ph idx="1" hasCustomPrompt="1"/>
          </p:nvPr>
        </p:nvSpPr>
        <p:spPr>
          <a:xfrm>
            <a:off x="479496" y="2528781"/>
            <a:ext cx="2127519" cy="3597407"/>
          </a:xfrm>
          <a:prstGeom prst="rect">
            <a:avLst/>
          </a:prstGeom>
        </p:spPr>
        <p:txBody>
          <a:bodyPr vert="horz" wrap="none" lIns="91428" tIns="45714" rIns="91428" bIns="45714" rtlCol="0">
            <a:normAutofit/>
          </a:bodyPr>
          <a:lstStyle>
            <a:lvl3pPr marL="0" marR="0" indent="0" algn="l" defTabSz="457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600"/>
            </a:lvl3pPr>
          </a:lstStyle>
          <a:p>
            <a:pPr lvl="2"/>
            <a:r>
              <a:rPr lang="en-AU" dirty="0"/>
              <a:t>Third level</a:t>
            </a:r>
          </a:p>
          <a:p>
            <a:pPr lvl="2"/>
            <a:endParaRPr lang="en-AU" dirty="0"/>
          </a:p>
          <a:p>
            <a:pPr marL="0" marR="0" lvl="2" indent="0" algn="l" defTabSz="457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Third level</a:t>
            </a:r>
          </a:p>
          <a:p>
            <a:pPr lvl="2"/>
            <a:endParaRPr lang="en-AU" dirty="0"/>
          </a:p>
          <a:p>
            <a:pPr marL="0" marR="0" lvl="2" indent="0" algn="l" defTabSz="457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Third level</a:t>
            </a:r>
          </a:p>
          <a:p>
            <a:pPr lvl="2"/>
            <a:endParaRPr lang="en-AU" dirty="0"/>
          </a:p>
          <a:p>
            <a:pPr marL="0" marR="0" lvl="2" indent="0" algn="l" defTabSz="457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Third level</a:t>
            </a:r>
          </a:p>
          <a:p>
            <a:pPr lvl="2"/>
            <a:endParaRPr lang="en-AU" dirty="0"/>
          </a:p>
          <a:p>
            <a:pPr marL="0" marR="0" lvl="2" indent="0" algn="l" defTabSz="457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42294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  <p:sp>
        <p:nvSpPr>
          <p:cNvPr id="21" name="Content Placeholder 6"/>
          <p:cNvSpPr>
            <a:spLocks noGrp="1"/>
          </p:cNvSpPr>
          <p:nvPr userDrawn="1">
            <p:ph sz="quarter" idx="31" hasCustomPrompt="1"/>
          </p:nvPr>
        </p:nvSpPr>
        <p:spPr>
          <a:xfrm>
            <a:off x="798296" y="3949097"/>
            <a:ext cx="1221619" cy="713619"/>
          </a:xfrm>
        </p:spPr>
        <p:txBody>
          <a:bodyPr wrap="none"/>
          <a:lstStyle>
            <a:lvl3pPr algn="ctr">
              <a:lnSpc>
                <a:spcPts val="1200"/>
              </a:lnSpc>
              <a:defRPr/>
            </a:lvl3pPr>
            <a:lvl4pPr>
              <a:lnSpc>
                <a:spcPts val="1200"/>
              </a:lnSpc>
              <a:defRPr sz="1000"/>
            </a:lvl4pPr>
          </a:lstStyle>
          <a:p>
            <a:pPr lvl="2"/>
            <a:r>
              <a:rPr lang="en-AU" dirty="0"/>
              <a:t>Third level</a:t>
            </a:r>
          </a:p>
        </p:txBody>
      </p:sp>
      <p:sp>
        <p:nvSpPr>
          <p:cNvPr id="22" name="Content Placeholder 6"/>
          <p:cNvSpPr>
            <a:spLocks noGrp="1"/>
          </p:cNvSpPr>
          <p:nvPr userDrawn="1">
            <p:ph sz="quarter" idx="32" hasCustomPrompt="1"/>
          </p:nvPr>
        </p:nvSpPr>
        <p:spPr>
          <a:xfrm>
            <a:off x="798296" y="2636912"/>
            <a:ext cx="1221619" cy="719517"/>
          </a:xfrm>
        </p:spPr>
        <p:txBody>
          <a:bodyPr wrap="none"/>
          <a:lstStyle>
            <a:lvl3pPr algn="ctr">
              <a:lnSpc>
                <a:spcPts val="1200"/>
              </a:lnSpc>
              <a:defRPr/>
            </a:lvl3pPr>
            <a:lvl4pPr>
              <a:lnSpc>
                <a:spcPts val="1200"/>
              </a:lnSpc>
              <a:defRPr sz="1000"/>
            </a:lvl4pPr>
          </a:lstStyle>
          <a:p>
            <a:pPr lvl="2"/>
            <a:r>
              <a:rPr lang="en-AU" dirty="0"/>
              <a:t>Third level</a:t>
            </a:r>
          </a:p>
        </p:txBody>
      </p:sp>
      <p:sp>
        <p:nvSpPr>
          <p:cNvPr id="23" name="Content Placeholder 6"/>
          <p:cNvSpPr>
            <a:spLocks noGrp="1"/>
          </p:cNvSpPr>
          <p:nvPr userDrawn="1">
            <p:ph sz="quarter" idx="33" hasCustomPrompt="1"/>
          </p:nvPr>
        </p:nvSpPr>
        <p:spPr>
          <a:xfrm>
            <a:off x="2123758" y="3949097"/>
            <a:ext cx="1221619" cy="713619"/>
          </a:xfrm>
        </p:spPr>
        <p:txBody>
          <a:bodyPr wrap="none"/>
          <a:lstStyle>
            <a:lvl3pPr algn="ctr">
              <a:lnSpc>
                <a:spcPts val="1200"/>
              </a:lnSpc>
              <a:defRPr/>
            </a:lvl3pPr>
            <a:lvl4pPr>
              <a:lnSpc>
                <a:spcPts val="1200"/>
              </a:lnSpc>
              <a:defRPr sz="1000"/>
            </a:lvl4pPr>
          </a:lstStyle>
          <a:p>
            <a:pPr lvl="2"/>
            <a:r>
              <a:rPr lang="en-AU" dirty="0"/>
              <a:t>Third level</a:t>
            </a:r>
          </a:p>
        </p:txBody>
      </p:sp>
      <p:sp>
        <p:nvSpPr>
          <p:cNvPr id="24" name="Content Placeholder 6"/>
          <p:cNvSpPr>
            <a:spLocks noGrp="1"/>
          </p:cNvSpPr>
          <p:nvPr userDrawn="1">
            <p:ph sz="quarter" idx="34" hasCustomPrompt="1"/>
          </p:nvPr>
        </p:nvSpPr>
        <p:spPr>
          <a:xfrm>
            <a:off x="2123758" y="2636912"/>
            <a:ext cx="1221619" cy="719517"/>
          </a:xfrm>
        </p:spPr>
        <p:txBody>
          <a:bodyPr wrap="none"/>
          <a:lstStyle>
            <a:lvl3pPr algn="ctr">
              <a:lnSpc>
                <a:spcPts val="1200"/>
              </a:lnSpc>
              <a:defRPr/>
            </a:lvl3pPr>
            <a:lvl4pPr>
              <a:lnSpc>
                <a:spcPts val="1200"/>
              </a:lnSpc>
              <a:defRPr sz="1000"/>
            </a:lvl4pPr>
          </a:lstStyle>
          <a:p>
            <a:pPr lvl="2"/>
            <a:r>
              <a:rPr lang="en-AU" dirty="0"/>
              <a:t>Third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3966228" y="2094301"/>
            <a:ext cx="4623527" cy="4479219"/>
          </a:xfrm>
          <a:prstGeom prst="rect">
            <a:avLst/>
          </a:prstGeom>
        </p:spPr>
        <p:txBody>
          <a:bodyPr vert="horz" wrap="none" lIns="91428" tIns="45714" rIns="91428" bIns="45714" rtlCol="0">
            <a:normAutofit/>
          </a:bodyPr>
          <a:lstStyle/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san </a:t>
            </a:r>
            <a:br>
              <a:rPr lang="en-AU" dirty="0"/>
            </a:br>
            <a:r>
              <a:rPr lang="en-AU" dirty="0" err="1"/>
              <a:t>toror</a:t>
            </a:r>
            <a:r>
              <a:rPr lang="en-AU" dirty="0"/>
              <a:t> velum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san</a:t>
            </a:r>
            <a:br>
              <a:rPr lang="en-AU" dirty="0"/>
            </a:br>
            <a:r>
              <a:rPr lang="en-AU" dirty="0"/>
              <a:t> </a:t>
            </a:r>
            <a:r>
              <a:rPr lang="en-AU" dirty="0" err="1"/>
              <a:t>toror</a:t>
            </a:r>
            <a:r>
              <a:rPr lang="en-AU" dirty="0"/>
              <a:t> velum.</a:t>
            </a:r>
          </a:p>
          <a:p>
            <a:pPr lvl="3"/>
            <a:endParaRPr lang="en-AU" dirty="0"/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san </a:t>
            </a:r>
            <a:br>
              <a:rPr lang="en-AU" dirty="0"/>
            </a:br>
            <a:r>
              <a:rPr lang="en-AU" dirty="0" err="1"/>
              <a:t>toror</a:t>
            </a:r>
            <a:r>
              <a:rPr lang="en-AU" dirty="0"/>
              <a:t> velum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san </a:t>
            </a:r>
            <a:br>
              <a:rPr lang="en-AU" dirty="0"/>
            </a:br>
            <a:r>
              <a:rPr lang="en-AU" dirty="0" err="1"/>
              <a:t>toror</a:t>
            </a:r>
            <a:r>
              <a:rPr lang="en-AU" dirty="0"/>
              <a:t> velum.</a:t>
            </a:r>
            <a:endParaRPr lang="en-US" dirty="0"/>
          </a:p>
          <a:p>
            <a:pPr lvl="3"/>
            <a:endParaRPr lang="en-US" dirty="0"/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san</a:t>
            </a:r>
            <a:br>
              <a:rPr lang="en-AU" dirty="0"/>
            </a:br>
            <a:r>
              <a:rPr lang="en-AU" dirty="0" err="1"/>
              <a:t>toror</a:t>
            </a:r>
            <a:r>
              <a:rPr lang="en-AU" dirty="0"/>
              <a:t> velum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</a:t>
            </a:r>
            <a:r>
              <a:rPr lang="en-AU" dirty="0" err="1"/>
              <a:t>sa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n </a:t>
            </a:r>
            <a:r>
              <a:rPr lang="en-AU" dirty="0" err="1"/>
              <a:t>toror</a:t>
            </a:r>
            <a:r>
              <a:rPr lang="en-AU" dirty="0"/>
              <a:t> velum.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766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79094" y="1678181"/>
            <a:ext cx="3921643" cy="4525963"/>
          </a:xfrm>
          <a:prstGeom prst="rect">
            <a:avLst/>
          </a:prstGeom>
        </p:spPr>
        <p:txBody>
          <a:bodyPr vert="horz" wrap="none" lIns="91428" tIns="45714" rIns="91428" bIns="45714" rtlCol="0">
            <a:normAutofit/>
          </a:bodyPr>
          <a:lstStyle/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tut</a:t>
            </a:r>
            <a:br>
              <a:rPr lang="en-AU" dirty="0"/>
            </a:br>
            <a:r>
              <a:rPr lang="en-AU" dirty="0" err="1"/>
              <a:t>te</a:t>
            </a:r>
            <a:r>
              <a:rPr lang="en-AU" dirty="0"/>
              <a:t> san </a:t>
            </a:r>
            <a:r>
              <a:rPr lang="en-AU" dirty="0" err="1"/>
              <a:t>toror</a:t>
            </a:r>
            <a:r>
              <a:rPr lang="en-AU" dirty="0"/>
              <a:t> velum anon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belici</a:t>
            </a:r>
            <a:r>
              <a:rPr lang="en-AU" dirty="0"/>
              <a:t> </a:t>
            </a:r>
            <a:r>
              <a:rPr lang="en-AU" dirty="0" err="1"/>
              <a:t>dor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o </a:t>
            </a:r>
            <a:r>
              <a:rPr lang="en-AU" dirty="0" err="1"/>
              <a:t>ano</a:t>
            </a:r>
            <a:r>
              <a:rPr lang="en-AU" dirty="0"/>
              <a:t> </a:t>
            </a:r>
            <a:r>
              <a:rPr lang="en-AU" dirty="0" err="1"/>
              <a:t>astro</a:t>
            </a:r>
            <a:r>
              <a:rPr lang="en-AU" dirty="0"/>
              <a:t> </a:t>
            </a:r>
            <a:r>
              <a:rPr lang="en-AU" dirty="0" err="1"/>
              <a:t>il</a:t>
            </a:r>
            <a:r>
              <a:rPr lang="en-AU" dirty="0"/>
              <a:t> </a:t>
            </a:r>
            <a:r>
              <a:rPr lang="en-AU" dirty="0" err="1"/>
              <a:t>tores</a:t>
            </a:r>
            <a:r>
              <a:rPr lang="en-AU" dirty="0"/>
              <a:t>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30" hasCustomPrompt="1"/>
          </p:nvPr>
        </p:nvSpPr>
        <p:spPr>
          <a:xfrm>
            <a:off x="4716041" y="1678181"/>
            <a:ext cx="3921643" cy="4525963"/>
          </a:xfrm>
          <a:prstGeom prst="rect">
            <a:avLst/>
          </a:prstGeom>
        </p:spPr>
        <p:txBody>
          <a:bodyPr vert="horz" wrap="none" lIns="91428" tIns="45714" rIns="91428" bIns="45714" rtlCol="0">
            <a:normAutofit/>
          </a:bodyPr>
          <a:lstStyle/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 </a:t>
            </a:r>
            <a:r>
              <a:rPr lang="en-AU" dirty="0" err="1"/>
              <a:t>tutt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e san </a:t>
            </a:r>
            <a:r>
              <a:rPr lang="en-AU" dirty="0" err="1"/>
              <a:t>toror</a:t>
            </a:r>
            <a:r>
              <a:rPr lang="en-AU" dirty="0"/>
              <a:t> velum anon </a:t>
            </a:r>
            <a:r>
              <a:rPr lang="en-AU" dirty="0" err="1"/>
              <a:t>vel</a:t>
            </a:r>
            <a:r>
              <a:rPr lang="en-AU" dirty="0"/>
              <a:t> </a:t>
            </a:r>
            <a:r>
              <a:rPr lang="en-AU" dirty="0" err="1"/>
              <a:t>belici</a:t>
            </a:r>
            <a:r>
              <a:rPr lang="en-AU" dirty="0"/>
              <a:t> do</a:t>
            </a:r>
            <a:br>
              <a:rPr lang="en-AU" dirty="0"/>
            </a:br>
            <a:r>
              <a:rPr lang="en-AU" dirty="0" err="1"/>
              <a:t>ro</a:t>
            </a:r>
            <a:r>
              <a:rPr lang="en-AU" dirty="0"/>
              <a:t> </a:t>
            </a:r>
            <a:r>
              <a:rPr lang="en-AU" dirty="0" err="1"/>
              <a:t>ano</a:t>
            </a:r>
            <a:r>
              <a:rPr lang="en-AU" dirty="0"/>
              <a:t> </a:t>
            </a:r>
            <a:r>
              <a:rPr lang="en-AU" dirty="0" err="1"/>
              <a:t>astro</a:t>
            </a:r>
            <a:r>
              <a:rPr lang="en-AU" dirty="0"/>
              <a:t> </a:t>
            </a:r>
            <a:r>
              <a:rPr lang="en-AU" dirty="0" err="1"/>
              <a:t>il</a:t>
            </a:r>
            <a:r>
              <a:rPr lang="en-AU" dirty="0"/>
              <a:t> </a:t>
            </a:r>
            <a:r>
              <a:rPr lang="en-AU" dirty="0" err="1"/>
              <a:t>tores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66668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90"/>
            <a:ext cx="6397928" cy="532191"/>
          </a:xfrm>
        </p:spPr>
        <p:txBody>
          <a:bodyPr wrap="none"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 dirty="0"/>
              <a:t>SUBHEAD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31"/>
          </p:nvPr>
        </p:nvSpPr>
        <p:spPr>
          <a:xfrm>
            <a:off x="681201" y="2432244"/>
            <a:ext cx="550331" cy="629061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35"/>
          </p:nvPr>
        </p:nvSpPr>
        <p:spPr>
          <a:xfrm>
            <a:off x="4048140" y="1898237"/>
            <a:ext cx="4664075" cy="36512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785587" y="1706880"/>
            <a:ext cx="3090938" cy="4806405"/>
          </a:xfrm>
        </p:spPr>
        <p:txBody>
          <a:bodyPr wrap="none" tIns="0" bIns="0">
            <a:noAutofit/>
          </a:bodyPr>
          <a:lstStyle>
            <a:lvl3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defTabSz="457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/>
            </a:lvl4pPr>
            <a:lvl5pPr indent="0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defRPr sz="1600" baseline="0"/>
            </a:lvl5pPr>
          </a:lstStyle>
          <a:p>
            <a:pPr lvl="2"/>
            <a:r>
              <a:rPr lang="en-AU" dirty="0"/>
              <a:t>Third level</a:t>
            </a:r>
            <a:br>
              <a:rPr lang="en-AU" dirty="0"/>
            </a:br>
            <a:endParaRPr lang="en-AU" dirty="0"/>
          </a:p>
          <a:p>
            <a:pPr lvl="4"/>
            <a:r>
              <a:rPr lang="en-AU" dirty="0"/>
              <a:t>	</a:t>
            </a:r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	</a:t>
            </a:r>
            <a:r>
              <a:rPr lang="en-AU" dirty="0" err="1"/>
              <a:t>ior</a:t>
            </a:r>
            <a:r>
              <a:rPr lang="en-AU" dirty="0"/>
              <a:t> non </a:t>
            </a:r>
            <a:r>
              <a:rPr lang="en-AU" dirty="0" err="1"/>
              <a:t>tutte</a:t>
            </a:r>
            <a:r>
              <a:rPr lang="en-AU" dirty="0"/>
              <a:t> </a:t>
            </a:r>
            <a:r>
              <a:rPr lang="en-AU" dirty="0" err="1"/>
              <a:t>orum</a:t>
            </a:r>
            <a:r>
              <a:rPr lang="en-AU" dirty="0"/>
              <a:t> </a:t>
            </a:r>
            <a:r>
              <a:rPr lang="en-AU" dirty="0" err="1"/>
              <a:t>ipsum</a:t>
            </a:r>
            <a:endParaRPr lang="en-AU" dirty="0"/>
          </a:p>
          <a:p>
            <a:pPr lvl="4"/>
            <a:endParaRPr lang="en-AU" dirty="0"/>
          </a:p>
          <a:p>
            <a:pPr lvl="4"/>
            <a:r>
              <a:rPr lang="en-AU" dirty="0"/>
              <a:t>	</a:t>
            </a:r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	or non </a:t>
            </a:r>
            <a:r>
              <a:rPr lang="en-AU" dirty="0" err="1"/>
              <a:t>tutte</a:t>
            </a:r>
            <a:r>
              <a:rPr lang="en-AU" dirty="0"/>
              <a:t> san </a:t>
            </a:r>
            <a:r>
              <a:rPr lang="en-AU" dirty="0" err="1"/>
              <a:t>toro</a:t>
            </a:r>
            <a:endParaRPr lang="en-AU" dirty="0"/>
          </a:p>
          <a:p>
            <a:pPr lvl="4"/>
            <a:endParaRPr lang="en-AU" dirty="0"/>
          </a:p>
          <a:p>
            <a:pPr lvl="4"/>
            <a:r>
              <a:rPr lang="en-AU" dirty="0"/>
              <a:t>	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dolores</a:t>
            </a:r>
            <a:r>
              <a:rPr lang="en-AU" dirty="0"/>
              <a:t> </a:t>
            </a:r>
            <a:r>
              <a:rPr lang="en-AU" dirty="0" err="1"/>
              <a:t>melior</a:t>
            </a:r>
            <a:r>
              <a:rPr lang="en-AU" dirty="0"/>
              <a:t> non</a:t>
            </a:r>
          </a:p>
          <a:p>
            <a:pPr lvl="4"/>
            <a:r>
              <a:rPr lang="en-AU" dirty="0"/>
              <a:t>	</a:t>
            </a:r>
            <a:r>
              <a:rPr lang="en-AU" dirty="0" err="1"/>
              <a:t>asn</a:t>
            </a:r>
            <a:r>
              <a:rPr lang="en-AU" dirty="0"/>
              <a:t> </a:t>
            </a:r>
            <a:r>
              <a:rPr lang="en-AU" dirty="0" err="1"/>
              <a:t>ojsdo</a:t>
            </a:r>
            <a:r>
              <a:rPr lang="en-AU" dirty="0"/>
              <a:t> ute has your mam</a:t>
            </a:r>
          </a:p>
          <a:p>
            <a:pPr lvl="4"/>
            <a:endParaRPr lang="en-AU" dirty="0"/>
          </a:p>
          <a:p>
            <a:pPr lvl="4"/>
            <a:r>
              <a:rPr lang="en-AU" dirty="0"/>
              <a:t>	</a:t>
            </a:r>
            <a:r>
              <a:rPr lang="en-AU" dirty="0" err="1"/>
              <a:t>Lorum</a:t>
            </a:r>
            <a:r>
              <a:rPr lang="en-AU" dirty="0"/>
              <a:t> </a:t>
            </a:r>
            <a:r>
              <a:rPr lang="en-AU" dirty="0" err="1"/>
              <a:t>ipsum</a:t>
            </a:r>
            <a:r>
              <a:rPr lang="en-AU" dirty="0"/>
              <a:t> </a:t>
            </a:r>
            <a:r>
              <a:rPr lang="en-AU" dirty="0" err="1"/>
              <a:t>dolreos</a:t>
            </a:r>
            <a:r>
              <a:rPr lang="en-AU" dirty="0"/>
              <a:t> </a:t>
            </a:r>
            <a:r>
              <a:rPr lang="en-AU" dirty="0" err="1"/>
              <a:t>mel</a:t>
            </a:r>
            <a:endParaRPr lang="en-AU" dirty="0"/>
          </a:p>
          <a:p>
            <a:pPr lvl="4"/>
            <a:r>
              <a:rPr lang="en-AU" dirty="0"/>
              <a:t>	anon san </a:t>
            </a:r>
            <a:r>
              <a:rPr lang="en-AU" dirty="0" err="1"/>
              <a:t>toro</a:t>
            </a:r>
            <a:r>
              <a:rPr lang="en-AU" dirty="0"/>
              <a:t> </a:t>
            </a:r>
            <a:r>
              <a:rPr lang="en-AU" dirty="0" err="1"/>
              <a:t>wellum</a:t>
            </a:r>
            <a:r>
              <a:rPr lang="en-AU" dirty="0"/>
              <a:t> </a:t>
            </a:r>
            <a:r>
              <a:rPr lang="en-AU" dirty="0" err="1"/>
              <a:t>ast</a:t>
            </a:r>
            <a:endParaRPr lang="en-AU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36"/>
          </p:nvPr>
        </p:nvSpPr>
        <p:spPr>
          <a:xfrm>
            <a:off x="681201" y="3281676"/>
            <a:ext cx="550331" cy="629061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37"/>
          </p:nvPr>
        </p:nvSpPr>
        <p:spPr>
          <a:xfrm>
            <a:off x="681201" y="4176560"/>
            <a:ext cx="550331" cy="629061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38"/>
          </p:nvPr>
        </p:nvSpPr>
        <p:spPr>
          <a:xfrm>
            <a:off x="681201" y="5046520"/>
            <a:ext cx="550331" cy="629061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9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26" Type="http://schemas.openxmlformats.org/officeDocument/2006/relationships/slideLayout" Target="../slideLayouts/slideLayout109.xml"/><Relationship Id="rId39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104.xml"/><Relationship Id="rId34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5" Type="http://schemas.openxmlformats.org/officeDocument/2006/relationships/slideLayout" Target="../slideLayouts/slideLayout108.xml"/><Relationship Id="rId33" Type="http://schemas.openxmlformats.org/officeDocument/2006/relationships/slideLayout" Target="../slideLayouts/slideLayout116.xml"/><Relationship Id="rId38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29" Type="http://schemas.openxmlformats.org/officeDocument/2006/relationships/slideLayout" Target="../slideLayouts/slideLayout112.xml"/><Relationship Id="rId41" Type="http://schemas.openxmlformats.org/officeDocument/2006/relationships/image" Target="../media/image10.pn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slideLayout" Target="../slideLayouts/slideLayout107.xml"/><Relationship Id="rId32" Type="http://schemas.openxmlformats.org/officeDocument/2006/relationships/slideLayout" Target="../slideLayouts/slideLayout115.xml"/><Relationship Id="rId37" Type="http://schemas.openxmlformats.org/officeDocument/2006/relationships/slideLayout" Target="../slideLayouts/slideLayout120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28" Type="http://schemas.openxmlformats.org/officeDocument/2006/relationships/slideLayout" Target="../slideLayouts/slideLayout111.xml"/><Relationship Id="rId36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31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Relationship Id="rId27" Type="http://schemas.openxmlformats.org/officeDocument/2006/relationships/slideLayout" Target="../slideLayouts/slideLayout110.xml"/><Relationship Id="rId30" Type="http://schemas.openxmlformats.org/officeDocument/2006/relationships/slideLayout" Target="../slideLayouts/slideLayout113.xml"/><Relationship Id="rId35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400800" cy="64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MQU_MAS_HOR_RGB_LOGO.png"/>
          <p:cNvPicPr>
            <a:picLocks noChangeAspect="1"/>
          </p:cNvPicPr>
          <p:nvPr userDrawn="1"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433616"/>
            <a:ext cx="1595918" cy="47796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550333" y="1378857"/>
            <a:ext cx="806752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7505095" y="6404429"/>
            <a:ext cx="9144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en-US" dirty="0" smtClean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D263D112-7C89-384D-B4FC-664FC949D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AU" smtClean="0"/>
              <a:t>OFFICE  I  FACULTY  I  DEPARTMENT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57230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685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6" r:id="rId9"/>
    <p:sldLayoutId id="2147483725" r:id="rId10"/>
    <p:sldLayoutId id="2147483684" r:id="rId11"/>
    <p:sldLayoutId id="2147483689" r:id="rId12"/>
    <p:sldLayoutId id="2147483688" r:id="rId13"/>
    <p:sldLayoutId id="2147483690" r:id="rId14"/>
    <p:sldLayoutId id="2147483691" r:id="rId15"/>
    <p:sldLayoutId id="2147483692" r:id="rId16"/>
    <p:sldLayoutId id="2147483714" r:id="rId17"/>
    <p:sldLayoutId id="214748371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9" r:id="rId26"/>
    <p:sldLayoutId id="2147483711" r:id="rId27"/>
    <p:sldLayoutId id="2147483703" r:id="rId28"/>
    <p:sldLayoutId id="2147483704" r:id="rId29"/>
    <p:sldLayoutId id="2147483705" r:id="rId30"/>
    <p:sldLayoutId id="2147483707" r:id="rId31"/>
    <p:sldLayoutId id="2147483706" r:id="rId32"/>
    <p:sldLayoutId id="2147483708" r:id="rId33"/>
    <p:sldLayoutId id="2147483710" r:id="rId34"/>
    <p:sldLayoutId id="2147483712" r:id="rId35"/>
    <p:sldLayoutId id="2147483713" r:id="rId36"/>
    <p:sldLayoutId id="2147483650" r:id="rId37"/>
    <p:sldLayoutId id="2147483651" r:id="rId38"/>
    <p:sldLayoutId id="2147483674" r:id="rId39"/>
    <p:sldLayoutId id="2147483673" r:id="rId40"/>
    <p:sldLayoutId id="2147483719" r:id="rId41"/>
    <p:sldLayoutId id="2147483675" r:id="rId42"/>
    <p:sldLayoutId id="2147483716" r:id="rId43"/>
    <p:sldLayoutId id="2147483727" r:id="rId44"/>
    <p:sldLayoutId id="2147483728" r:id="rId45"/>
    <p:sldLayoutId id="2147483812" r:id="rId46"/>
    <p:sldLayoutId id="2147483813" r:id="rId47"/>
    <p:sldLayoutId id="2147483814" r:id="rId48"/>
    <p:sldLayoutId id="2147483815" r:id="rId49"/>
    <p:sldLayoutId id="2147483816" r:id="rId50"/>
    <p:sldLayoutId id="2147483817" r:id="rId51"/>
    <p:sldLayoutId id="2147483731" r:id="rId52"/>
    <p:sldLayoutId id="2147483732" r:id="rId53"/>
    <p:sldLayoutId id="2147483735" r:id="rId54"/>
    <p:sldLayoutId id="2147483736" r:id="rId55"/>
    <p:sldLayoutId id="2147483737" r:id="rId56"/>
    <p:sldLayoutId id="2147483738" r:id="rId57"/>
    <p:sldLayoutId id="2147483739" r:id="rId58"/>
    <p:sldLayoutId id="2147483740" r:id="rId59"/>
    <p:sldLayoutId id="2147483741" r:id="rId60"/>
    <p:sldLayoutId id="2147483742" r:id="rId61"/>
    <p:sldLayoutId id="2147483743" r:id="rId62"/>
    <p:sldLayoutId id="2147483745" r:id="rId63"/>
    <p:sldLayoutId id="2147483746" r:id="rId64"/>
    <p:sldLayoutId id="2147483747" r:id="rId65"/>
    <p:sldLayoutId id="2147483748" r:id="rId66"/>
    <p:sldLayoutId id="2147483749" r:id="rId67"/>
    <p:sldLayoutId id="2147483751" r:id="rId68"/>
    <p:sldLayoutId id="2147483752" r:id="rId69"/>
    <p:sldLayoutId id="2147483753" r:id="rId70"/>
    <p:sldLayoutId id="2147483754" r:id="rId71"/>
    <p:sldLayoutId id="2147483755" r:id="rId72"/>
    <p:sldLayoutId id="2147483756" r:id="rId73"/>
    <p:sldLayoutId id="2147483757" r:id="rId74"/>
    <p:sldLayoutId id="2147483758" r:id="rId75"/>
    <p:sldLayoutId id="2147483759" r:id="rId76"/>
    <p:sldLayoutId id="2147483760" r:id="rId77"/>
    <p:sldLayoutId id="2147483761" r:id="rId78"/>
    <p:sldLayoutId id="2147483762" r:id="rId79"/>
    <p:sldLayoutId id="2147483763" r:id="rId80"/>
    <p:sldLayoutId id="2147483764" r:id="rId81"/>
    <p:sldLayoutId id="2147483766" r:id="rId82"/>
    <p:sldLayoutId id="2147483767" r:id="rId8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Arial"/>
        </a:defRPr>
      </a:lvl1pPr>
      <a:lvl2pPr marL="533400" indent="-266700" algn="l" defTabSz="457200" rtl="0" eaLnBrk="1" latinLnBrk="0" hangingPunct="1"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Georgia"/>
          <a:ea typeface="+mn-ea"/>
          <a:cs typeface="Georgia"/>
        </a:defRPr>
      </a:lvl2pPr>
      <a:lvl3pPr marL="812800" indent="-279400" algn="l" defTabSz="457200" rtl="0" eaLnBrk="1" latinLnBrk="0" hangingPunct="1"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•"/>
        <a:defRPr sz="1800" b="0" kern="1200" cap="none">
          <a:solidFill>
            <a:schemeClr val="tx1"/>
          </a:solidFill>
          <a:latin typeface="Georgia" panose="02040502050405020303" pitchFamily="18" charset="0"/>
          <a:ea typeface="+mn-ea"/>
          <a:cs typeface="Arial"/>
        </a:defRPr>
      </a:lvl3pPr>
      <a:lvl4pPr marL="1168400" indent="-35560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•"/>
        <a:defRPr sz="1800" b="0" kern="1200" cap="none">
          <a:solidFill>
            <a:schemeClr val="tx1"/>
          </a:solidFill>
          <a:latin typeface="Georgia"/>
          <a:ea typeface="+mn-ea"/>
          <a:cs typeface="Georgia"/>
        </a:defRPr>
      </a:lvl4pPr>
      <a:lvl5pPr marL="1524000" marR="0" indent="-3556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QU_MAS_HOR_RGB_LOGO.png"/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642" y="403379"/>
            <a:ext cx="1595918" cy="6372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"/>
            <a:ext cx="6400800" cy="919239"/>
          </a:xfrm>
          <a:prstGeom prst="rect">
            <a:avLst/>
          </a:prstGeom>
        </p:spPr>
        <p:txBody>
          <a:bodyPr vert="horz" wrap="none" lIns="91428" tIns="45714" rIns="91428" bIns="45714" rtlCol="0" anchor="b" anchorCtr="0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wrap="none" lIns="91428" tIns="45714" rIns="91428" bIns="45714" rtlCol="0">
            <a:no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50333" y="1378857"/>
            <a:ext cx="806752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628952" y="1034143"/>
            <a:ext cx="914400" cy="914400"/>
          </a:xfrm>
          <a:prstGeom prst="rect">
            <a:avLst/>
          </a:prstGeom>
        </p:spPr>
        <p:txBody>
          <a:bodyPr vert="horz" wrap="none" lIns="91428" tIns="45714" rIns="91428" bIns="45714" rtlCol="0">
            <a:normAutofit/>
          </a:bodyPr>
          <a:lstStyle/>
          <a:p>
            <a:pPr defTabSz="45713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505095" y="6404429"/>
            <a:ext cx="914400" cy="914400"/>
          </a:xfrm>
          <a:prstGeom prst="rect">
            <a:avLst/>
          </a:prstGeom>
        </p:spPr>
        <p:txBody>
          <a:bodyPr wrap="none" lIns="91428" tIns="45714" rIns="91428" bIns="45714" rtlCol="0">
            <a:normAutofit/>
          </a:bodyPr>
          <a:lstStyle/>
          <a:p>
            <a:pPr defTabSz="45713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130"/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130"/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OFFICE  I  FACULTY  I 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  <p:sldLayoutId id="2147483795" r:id="rId25"/>
    <p:sldLayoutId id="2147483796" r:id="rId26"/>
    <p:sldLayoutId id="2147483797" r:id="rId27"/>
    <p:sldLayoutId id="2147483798" r:id="rId28"/>
    <p:sldLayoutId id="2147483799" r:id="rId29"/>
    <p:sldLayoutId id="2147483800" r:id="rId30"/>
    <p:sldLayoutId id="2147483801" r:id="rId31"/>
    <p:sldLayoutId id="2147483802" r:id="rId32"/>
    <p:sldLayoutId id="2147483803" r:id="rId33"/>
    <p:sldLayoutId id="2147483804" r:id="rId34"/>
    <p:sldLayoutId id="2147483805" r:id="rId35"/>
    <p:sldLayoutId id="2147483806" r:id="rId36"/>
    <p:sldLayoutId id="2147483807" r:id="rId37"/>
    <p:sldLayoutId id="2147483808" r:id="rId38"/>
    <p:sldLayoutId id="2147483809" r:id="rId39"/>
  </p:sldLayoutIdLst>
  <p:hf hdr="0" ftr="0"/>
  <p:txStyles>
    <p:titleStyle>
      <a:lvl1pPr algn="l" defTabSz="45713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130" rtl="0" eaLnBrk="1" latinLnBrk="0" hangingPunct="1">
        <a:spcBef>
          <a:spcPts val="0"/>
        </a:spcBef>
        <a:spcAft>
          <a:spcPts val="300"/>
        </a:spcAft>
        <a:buFont typeface="Arial"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457130" rtl="0" eaLnBrk="1" latinLnBrk="0" hangingPunct="1">
        <a:spcBef>
          <a:spcPts val="0"/>
        </a:spcBef>
        <a:spcAft>
          <a:spcPts val="300"/>
        </a:spcAft>
        <a:buFontTx/>
        <a:buNone/>
        <a:defRPr sz="1800" kern="1200" baseline="0">
          <a:solidFill>
            <a:schemeClr val="tx1"/>
          </a:solidFill>
          <a:latin typeface="Georgia"/>
          <a:ea typeface="+mn-ea"/>
          <a:cs typeface="Georgia"/>
        </a:defRPr>
      </a:lvl2pPr>
      <a:lvl3pPr marL="0" indent="0" algn="l" defTabSz="457130" rtl="0" eaLnBrk="1" latinLnBrk="0" hangingPunct="1">
        <a:spcBef>
          <a:spcPts val="0"/>
        </a:spcBef>
        <a:spcAft>
          <a:spcPts val="300"/>
        </a:spcAft>
        <a:buFontTx/>
        <a:buNone/>
        <a:defRPr sz="1800" b="1" kern="1200" cap="all">
          <a:solidFill>
            <a:srgbClr val="6D0020"/>
          </a:solidFill>
          <a:latin typeface="Arial"/>
          <a:ea typeface="+mn-ea"/>
          <a:cs typeface="Arial"/>
        </a:defRPr>
      </a:lvl3pPr>
      <a:lvl4pPr marL="0" indent="0" algn="l" defTabSz="45713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1800" b="0" kern="1200" cap="none">
          <a:solidFill>
            <a:schemeClr val="tx1"/>
          </a:solidFill>
          <a:latin typeface="Georgia"/>
          <a:ea typeface="+mn-ea"/>
          <a:cs typeface="Georgia"/>
        </a:defRPr>
      </a:lvl4pPr>
      <a:lvl5pPr marL="0" indent="0" algn="l" defTabSz="45713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18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222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hdl.voced.edu.au/10707/428798" TargetMode="Externa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1200727"/>
            <a:ext cx="8229600" cy="1235364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Good Practice in WIL: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sz="quarter" idx="10"/>
          </p:nvPr>
        </p:nvSpPr>
        <p:spPr>
          <a:xfrm>
            <a:off x="466120" y="2493818"/>
            <a:ext cx="8224309" cy="796636"/>
          </a:xfrm>
        </p:spPr>
        <p:txBody>
          <a:bodyPr/>
          <a:lstStyle/>
          <a:p>
            <a:r>
              <a:rPr lang="en-US" sz="2400" dirty="0"/>
              <a:t>challenges and opportunities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D263D112-7C89-384D-B4FC-664FC949D66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idx="4294967295"/>
          </p:nvPr>
        </p:nvSpPr>
        <p:spPr>
          <a:xfrm>
            <a:off x="4911725" y="3948113"/>
            <a:ext cx="4232275" cy="6477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Emeritus Professor Judyth Sachs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2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Organisation</a:t>
            </a:r>
            <a:r>
              <a:rPr lang="en-US" dirty="0" smtClean="0"/>
              <a:t> of report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9620" y="1635117"/>
            <a:ext cx="6380972" cy="4521359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2400" dirty="0" smtClean="0">
                <a:latin typeface="+mj-lt"/>
              </a:rPr>
              <a:t>WIL defined, models and benefits</a:t>
            </a:r>
          </a:p>
          <a:p>
            <a:pPr>
              <a:buFont typeface="Wingdings" charset="2"/>
              <a:buChar char="Ø"/>
            </a:pPr>
            <a:endParaRPr lang="en-US" sz="2400" dirty="0" smtClean="0">
              <a:latin typeface="+mj-lt"/>
            </a:endParaRPr>
          </a:p>
          <a:p>
            <a:pPr>
              <a:buFont typeface="Wingdings" charset="2"/>
              <a:buChar char="Ø"/>
            </a:pPr>
            <a:r>
              <a:rPr lang="en-US" sz="2400" dirty="0" smtClean="0">
                <a:latin typeface="+mj-lt"/>
              </a:rPr>
              <a:t>Approaches to WIL</a:t>
            </a:r>
          </a:p>
          <a:p>
            <a:pPr>
              <a:buFont typeface="Wingdings" charset="2"/>
              <a:buChar char="Ø"/>
            </a:pPr>
            <a:endParaRPr lang="en-US" sz="2400" dirty="0" smtClean="0">
              <a:latin typeface="+mj-lt"/>
            </a:endParaRPr>
          </a:p>
          <a:p>
            <a:pPr>
              <a:buFont typeface="Wingdings" charset="2"/>
              <a:buChar char="Ø"/>
            </a:pPr>
            <a:r>
              <a:rPr lang="en-US" sz="2400" dirty="0" smtClean="0">
                <a:latin typeface="+mj-lt"/>
              </a:rPr>
              <a:t>Curriculum matters</a:t>
            </a:r>
          </a:p>
          <a:p>
            <a:pPr>
              <a:buFont typeface="Wingdings" charset="2"/>
              <a:buChar char="Ø"/>
            </a:pPr>
            <a:endParaRPr lang="en-US" sz="2400" dirty="0" smtClean="0">
              <a:latin typeface="+mj-lt"/>
            </a:endParaRPr>
          </a:p>
          <a:p>
            <a:pPr>
              <a:buFont typeface="Wingdings" charset="2"/>
              <a:buChar char="Ø"/>
            </a:pPr>
            <a:r>
              <a:rPr lang="en-US" sz="2400" dirty="0" smtClean="0">
                <a:latin typeface="+mj-lt"/>
              </a:rPr>
              <a:t>Student experience and managing diversity</a:t>
            </a:r>
          </a:p>
          <a:p>
            <a:pPr>
              <a:buFont typeface="Wingdings" charset="2"/>
              <a:buChar char="Ø"/>
            </a:pPr>
            <a:endParaRPr lang="en-US" sz="2400" dirty="0" smtClean="0">
              <a:latin typeface="+mj-lt"/>
            </a:endParaRPr>
          </a:p>
          <a:p>
            <a:pPr>
              <a:buFont typeface="Wingdings" charset="2"/>
              <a:buChar char="Ø"/>
            </a:pPr>
            <a:r>
              <a:rPr lang="en-US" sz="2400" dirty="0" smtClean="0">
                <a:latin typeface="+mj-lt"/>
              </a:rPr>
              <a:t>Partnerships and stakeholder management</a:t>
            </a:r>
          </a:p>
          <a:p>
            <a:pPr>
              <a:buFont typeface="Wingdings" charset="2"/>
              <a:buChar char="Ø"/>
            </a:pPr>
            <a:endParaRPr lang="en-US" sz="2400" dirty="0" smtClean="0">
              <a:latin typeface="+mj-lt"/>
            </a:endParaRPr>
          </a:p>
          <a:p>
            <a:pPr>
              <a:buFont typeface="Wingdings" charset="2"/>
              <a:buChar char="Ø"/>
            </a:pPr>
            <a:r>
              <a:rPr lang="en-US" sz="2400" dirty="0" smtClean="0">
                <a:latin typeface="+mj-lt"/>
              </a:rPr>
              <a:t>Conclusions and recommendations </a:t>
            </a:r>
          </a:p>
          <a:p>
            <a:pPr>
              <a:buFont typeface="Wingdings" charset="2"/>
              <a:buChar char="Ø"/>
            </a:pP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+ 40 case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WIL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00E53-F370-DC40-A625-48E2C9E71432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19384" y="1464235"/>
            <a:ext cx="8012027" cy="4692241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n-US" sz="2800" dirty="0" smtClean="0"/>
              <a:t>WIL </a:t>
            </a:r>
            <a:r>
              <a:rPr lang="en-US" sz="2800" dirty="0"/>
              <a:t>has been used in many ways to </a:t>
            </a:r>
            <a:r>
              <a:rPr lang="en-US" sz="2800" dirty="0" smtClean="0"/>
              <a:t>refer </a:t>
            </a:r>
            <a:r>
              <a:rPr lang="en-US" sz="2800" dirty="0"/>
              <a:t>to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various </a:t>
            </a:r>
            <a:r>
              <a:rPr lang="en-US" sz="2800" dirty="0"/>
              <a:t>types of </a:t>
            </a:r>
            <a:r>
              <a:rPr lang="en-US" sz="2800" dirty="0" smtClean="0"/>
              <a:t>education</a:t>
            </a:r>
            <a:r>
              <a:rPr lang="en-US" sz="2800" dirty="0"/>
              <a:t>-</a:t>
            </a:r>
            <a:r>
              <a:rPr lang="en-US" sz="2800" dirty="0" smtClean="0"/>
              <a:t>work </a:t>
            </a:r>
            <a:r>
              <a:rPr lang="en-US" sz="2800" dirty="0"/>
              <a:t>experiences.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It </a:t>
            </a:r>
            <a:r>
              <a:rPr lang="en-US" sz="2800" dirty="0"/>
              <a:t>is often </a:t>
            </a:r>
            <a:r>
              <a:rPr lang="en-US" sz="2800" dirty="0" smtClean="0"/>
              <a:t>used </a:t>
            </a:r>
            <a:r>
              <a:rPr lang="en-US" sz="2800" i="1" dirty="0"/>
              <a:t>interchangeably </a:t>
            </a:r>
            <a:r>
              <a:rPr lang="en-US" sz="2800" dirty="0" err="1" smtClean="0"/>
              <a:t>withother</a:t>
            </a:r>
            <a:r>
              <a:rPr lang="en-US" sz="2800" dirty="0" smtClean="0"/>
              <a:t> </a:t>
            </a:r>
            <a:r>
              <a:rPr lang="en-US" sz="2800" dirty="0"/>
              <a:t>terms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such </a:t>
            </a:r>
            <a:r>
              <a:rPr lang="en-US" sz="2800" dirty="0"/>
              <a:t>as </a:t>
            </a:r>
            <a:r>
              <a:rPr lang="en-US" sz="2800" b="1" dirty="0" smtClean="0"/>
              <a:t>work</a:t>
            </a:r>
            <a:r>
              <a:rPr lang="en-US" sz="2800" b="1" dirty="0"/>
              <a:t>-based learning, </a:t>
            </a:r>
            <a:r>
              <a:rPr lang="en-US" sz="2800" b="1" dirty="0" smtClean="0"/>
              <a:t>cooperative</a:t>
            </a:r>
          </a:p>
          <a:p>
            <a:pPr marL="0" indent="0">
              <a:buNone/>
            </a:pPr>
            <a:r>
              <a:rPr lang="en-US" sz="2800" b="1" dirty="0" smtClean="0"/>
              <a:t> education </a:t>
            </a:r>
            <a:r>
              <a:rPr lang="en-US" sz="2800" dirty="0" smtClean="0"/>
              <a:t>and </a:t>
            </a:r>
            <a:r>
              <a:rPr lang="en-US" sz="2800" b="1" dirty="0" smtClean="0"/>
              <a:t>experiential </a:t>
            </a:r>
          </a:p>
          <a:p>
            <a:pPr marL="0" indent="0">
              <a:buNone/>
            </a:pPr>
            <a:r>
              <a:rPr lang="en-US" sz="2800" b="1" dirty="0" smtClean="0"/>
              <a:t>education</a:t>
            </a:r>
            <a:r>
              <a:rPr lang="en-US" sz="2800" b="1" dirty="0"/>
              <a:t>/learning.  </a:t>
            </a: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>
              <a:buFont typeface="Wingdings" charset="2"/>
              <a:buChar char="Ø"/>
            </a:pPr>
            <a:r>
              <a:rPr lang="en-US" sz="2800" dirty="0" smtClean="0"/>
              <a:t>WIL remains </a:t>
            </a:r>
            <a:r>
              <a:rPr lang="en-US" sz="2800" dirty="0"/>
              <a:t>somewhat of an “ill-defined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concept which </a:t>
            </a:r>
            <a:r>
              <a:rPr lang="en-US" sz="2800" dirty="0"/>
              <a:t>can </a:t>
            </a:r>
            <a:r>
              <a:rPr lang="en-US" sz="2800" dirty="0" smtClean="0"/>
              <a:t>present a </a:t>
            </a:r>
            <a:r>
              <a:rPr lang="en-US" sz="2800" dirty="0"/>
              <a:t>“problem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of definition”. (</a:t>
            </a:r>
            <a:r>
              <a:rPr lang="en-US" sz="2800" dirty="0" err="1" smtClean="0"/>
              <a:t>Orrell</a:t>
            </a:r>
            <a:r>
              <a:rPr lang="en-US" sz="2800" dirty="0" smtClean="0"/>
              <a:t> 2011)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What does the literature say?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03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9619" y="1494118"/>
            <a:ext cx="8124171" cy="4662358"/>
          </a:xfr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dirty="0"/>
              <a:t> </a:t>
            </a:r>
            <a:r>
              <a:rPr lang="en-US" sz="2400" dirty="0"/>
              <a:t>Earlier definitions conceived of WIL as a “strategy in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which students </a:t>
            </a:r>
            <a:r>
              <a:rPr lang="en-US" sz="2400" dirty="0"/>
              <a:t>undergo conventional academic </a:t>
            </a:r>
            <a:r>
              <a:rPr lang="en-US" sz="2400" dirty="0" smtClean="0"/>
              <a:t>learning </a:t>
            </a:r>
          </a:p>
          <a:p>
            <a:pPr marL="0" indent="0">
              <a:buNone/>
            </a:pPr>
            <a:r>
              <a:rPr lang="en-US" sz="2400" dirty="0" smtClean="0"/>
              <a:t>and </a:t>
            </a:r>
            <a:r>
              <a:rPr lang="en-US" sz="2400" dirty="0"/>
              <a:t>combine this </a:t>
            </a:r>
            <a:r>
              <a:rPr lang="en-US" sz="2400" dirty="0" smtClean="0"/>
              <a:t>learning with  </a:t>
            </a:r>
            <a:r>
              <a:rPr lang="en-US" sz="2400" dirty="0"/>
              <a:t>some time spent in </a:t>
            </a:r>
            <a:r>
              <a:rPr lang="en-US" sz="2400" dirty="0" smtClean="0"/>
              <a:t>a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workplace  relevant to their program of </a:t>
            </a:r>
            <a:r>
              <a:rPr lang="en-US" sz="2400" dirty="0" smtClean="0"/>
              <a:t>study </a:t>
            </a:r>
            <a:r>
              <a:rPr lang="en-US" sz="2400" dirty="0"/>
              <a:t>and </a:t>
            </a:r>
            <a:r>
              <a:rPr lang="en-US" sz="2400" dirty="0" smtClean="0"/>
              <a:t>career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aims” (</a:t>
            </a:r>
            <a:r>
              <a:rPr lang="en-US" sz="2400" dirty="0" err="1"/>
              <a:t>Coll</a:t>
            </a:r>
            <a:r>
              <a:rPr lang="en-US" sz="2400" dirty="0"/>
              <a:t> et al., </a:t>
            </a:r>
            <a:r>
              <a:rPr lang="en-US" sz="2400" dirty="0" smtClean="0"/>
              <a:t>2009 </a:t>
            </a:r>
            <a:r>
              <a:rPr lang="en-US" sz="2400" dirty="0"/>
              <a:t>p. 14)</a:t>
            </a:r>
            <a:r>
              <a:rPr lang="en-US" sz="2400" dirty="0" smtClean="0"/>
              <a:t>.</a:t>
            </a:r>
          </a:p>
          <a:p>
            <a:pPr marL="247650" lvl="1" indent="0">
              <a:buNone/>
            </a:pPr>
            <a:endParaRPr lang="en-US" sz="2400" dirty="0"/>
          </a:p>
          <a:p>
            <a:pPr>
              <a:buFont typeface="Wingdings" charset="2"/>
              <a:buChar char="Ø"/>
            </a:pPr>
            <a:r>
              <a:rPr lang="en-US" sz="2400" dirty="0"/>
              <a:t> Patrick et al. (2008) extended this notion, </a:t>
            </a:r>
            <a:r>
              <a:rPr lang="en-US" sz="2400" dirty="0" smtClean="0"/>
              <a:t>proposing</a:t>
            </a:r>
          </a:p>
          <a:p>
            <a:pPr marL="0" indent="0">
              <a:buNone/>
            </a:pPr>
            <a:r>
              <a:rPr lang="en-US" sz="2400" dirty="0" smtClean="0"/>
              <a:t> WIL as </a:t>
            </a:r>
            <a:r>
              <a:rPr lang="en-US" sz="2400" dirty="0"/>
              <a:t>“an umbrella term” for a range of approaches</a:t>
            </a:r>
            <a:r>
              <a:rPr lang="en-US" sz="2400" dirty="0" smtClean="0"/>
              <a:t>,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practices and </a:t>
            </a:r>
            <a:r>
              <a:rPr lang="en-US" sz="2400" dirty="0" smtClean="0"/>
              <a:t>strategies </a:t>
            </a:r>
            <a:r>
              <a:rPr lang="en-US" sz="2400" dirty="0"/>
              <a:t>seeking to incorporate theory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with </a:t>
            </a:r>
            <a:r>
              <a:rPr lang="en-US" sz="2400" dirty="0"/>
              <a:t>the practice of work </a:t>
            </a:r>
            <a:r>
              <a:rPr lang="en-US" sz="2400" dirty="0" smtClean="0"/>
              <a:t>within </a:t>
            </a:r>
            <a:r>
              <a:rPr lang="en-US" sz="2400" dirty="0"/>
              <a:t>“a purposefully </a:t>
            </a:r>
            <a:r>
              <a:rPr lang="en-US" sz="2400" dirty="0" smtClean="0"/>
              <a:t>designed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curriculum” (p.</a:t>
            </a:r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How is it defined?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82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observations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7228" r="17228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/>
              <a:t>Need to find an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alternative </a:t>
            </a:r>
            <a:r>
              <a:rPr lang="en-US" dirty="0"/>
              <a:t>term </a:t>
            </a:r>
            <a:r>
              <a:rPr lang="en-US" dirty="0" smtClean="0"/>
              <a:t>to </a:t>
            </a:r>
          </a:p>
          <a:p>
            <a:pPr marL="0" indent="0">
              <a:buNone/>
            </a:pPr>
            <a:r>
              <a:rPr lang="en-US" dirty="0" smtClean="0"/>
              <a:t>describe programs to </a:t>
            </a:r>
          </a:p>
          <a:p>
            <a:pPr marL="0" indent="0">
              <a:buNone/>
            </a:pPr>
            <a:r>
              <a:rPr lang="en-US" dirty="0" smtClean="0"/>
              <a:t>enhance employability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WIL </a:t>
            </a:r>
            <a:r>
              <a:rPr lang="en-US" dirty="0"/>
              <a:t>terminology </a:t>
            </a:r>
            <a:r>
              <a:rPr lang="en-US" dirty="0" smtClean="0"/>
              <a:t>not</a:t>
            </a:r>
          </a:p>
          <a:p>
            <a:pPr marL="0" indent="0">
              <a:buNone/>
            </a:pPr>
            <a:r>
              <a:rPr lang="en-US" dirty="0"/>
              <a:t>u</a:t>
            </a:r>
            <a:r>
              <a:rPr lang="en-US" dirty="0" smtClean="0"/>
              <a:t>nderstood outside </a:t>
            </a:r>
          </a:p>
          <a:p>
            <a:pPr marL="0" indent="0">
              <a:buNone/>
            </a:pPr>
            <a:r>
              <a:rPr lang="en-US" dirty="0" smtClean="0"/>
              <a:t>universities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</a:t>
            </a:r>
            <a:endParaRPr lang="en-US" dirty="0"/>
          </a:p>
        </p:txBody>
      </p:sp>
      <p:pic>
        <p:nvPicPr>
          <p:cNvPr id="7" name="Content Placeholder 6" descr="j0182882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1" b="12831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 smtClean="0"/>
              <a:t>WIL </a:t>
            </a:r>
            <a:r>
              <a:rPr lang="en-US" sz="2600" b="1" dirty="0"/>
              <a:t>exists in a variety of forms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   </a:t>
            </a:r>
            <a:r>
              <a:rPr lang="en-US" sz="2400" dirty="0" smtClean="0"/>
              <a:t>across </a:t>
            </a:r>
            <a:r>
              <a:rPr lang="en-US" sz="2400" dirty="0"/>
              <a:t>various universities,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   disciplines &amp;  programs</a:t>
            </a:r>
            <a:endParaRPr lang="en-US" sz="2400" dirty="0"/>
          </a:p>
          <a:p>
            <a:pPr>
              <a:buFont typeface="Wingdings" charset="2"/>
              <a:buChar char="Ø"/>
            </a:pPr>
            <a:r>
              <a:rPr lang="en-US" sz="2400" dirty="0" smtClean="0"/>
              <a:t>   One </a:t>
            </a:r>
            <a:r>
              <a:rPr lang="en-US" sz="2400" dirty="0"/>
              <a:t>size does not fit </a:t>
            </a:r>
            <a:r>
              <a:rPr lang="en-US" sz="2400" dirty="0" smtClean="0"/>
              <a:t>all</a:t>
            </a:r>
          </a:p>
          <a:p>
            <a:pPr marL="285750" indent="-285750">
              <a:buFont typeface="Wingdings" charset="2"/>
              <a:buChar char="ü"/>
            </a:pPr>
            <a:endParaRPr lang="en-US" sz="2400" dirty="0" smtClean="0"/>
          </a:p>
          <a:p>
            <a:pPr marL="0" indent="0">
              <a:buNone/>
            </a:pPr>
            <a:r>
              <a:rPr lang="en-US" sz="2600" b="1" dirty="0"/>
              <a:t>WIL can </a:t>
            </a:r>
            <a:endParaRPr lang="en-US" sz="2600" b="1" dirty="0" smtClean="0"/>
          </a:p>
          <a:p>
            <a:pPr>
              <a:buFont typeface="Wingdings" charset="2"/>
              <a:buChar char="Ø"/>
            </a:pPr>
            <a:r>
              <a:rPr lang="en-US" sz="2400" dirty="0" smtClean="0"/>
              <a:t>be an </a:t>
            </a:r>
            <a:r>
              <a:rPr lang="en-US" sz="2400" dirty="0"/>
              <a:t>integral part </a:t>
            </a:r>
            <a:r>
              <a:rPr lang="en-US" sz="2400" dirty="0" smtClean="0"/>
              <a:t>of</a:t>
            </a:r>
            <a:r>
              <a:rPr lang="en-US" sz="2400" b="1" dirty="0" smtClean="0"/>
              <a:t> </a:t>
            </a:r>
            <a:r>
              <a:rPr lang="en-US" sz="2400" dirty="0" smtClean="0"/>
              <a:t>university </a:t>
            </a:r>
            <a:r>
              <a:rPr lang="en-US" sz="2400" dirty="0"/>
              <a:t>strategy </a:t>
            </a:r>
            <a:endParaRPr lang="en-US" sz="2400" dirty="0" smtClean="0"/>
          </a:p>
          <a:p>
            <a:pPr>
              <a:buFont typeface="Wingdings" charset="2"/>
              <a:buChar char="Ø"/>
            </a:pPr>
            <a:r>
              <a:rPr lang="en-US" sz="2400" dirty="0"/>
              <a:t>o</a:t>
            </a:r>
            <a:r>
              <a:rPr lang="en-US" sz="2400" dirty="0" smtClean="0"/>
              <a:t>perate across the whole university 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 </a:t>
            </a:r>
            <a:r>
              <a:rPr lang="en-US" sz="2400" dirty="0"/>
              <a:t>be discipline specific</a:t>
            </a:r>
          </a:p>
          <a:p>
            <a:pPr marL="285750" indent="-285750">
              <a:buFont typeface="Wingdings" charset="2"/>
              <a:buChar char="ü"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Findings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574118"/>
            <a:ext cx="2133600" cy="147357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29738" y="1523999"/>
            <a:ext cx="8095562" cy="4796829"/>
          </a:xfrm>
        </p:spPr>
        <p:txBody>
          <a:bodyPr>
            <a:noAutofit/>
          </a:bodyPr>
          <a:lstStyle/>
          <a:p>
            <a:pPr marL="285750" lvl="1" indent="-285750">
              <a:buFont typeface="Wingdings" charset="2"/>
              <a:buChar char="Ø"/>
            </a:pPr>
            <a:r>
              <a:rPr lang="en-AU" sz="2400" dirty="0"/>
              <a:t>well-governed, resourced and </a:t>
            </a:r>
            <a:r>
              <a:rPr lang="en-AU" sz="2400" dirty="0" smtClean="0"/>
              <a:t>supervised</a:t>
            </a:r>
          </a:p>
          <a:p>
            <a:pPr marL="342900" lvl="1" indent="-342900">
              <a:buFont typeface="Wingdings" charset="2"/>
              <a:buChar char="Ø"/>
            </a:pPr>
            <a:endParaRPr lang="en-AU" sz="2400" dirty="0"/>
          </a:p>
          <a:p>
            <a:pPr marL="285750" lvl="1" indent="-285750">
              <a:buFont typeface="Wingdings" charset="2"/>
              <a:buChar char="Ø"/>
            </a:pPr>
            <a:r>
              <a:rPr lang="en-AU" sz="2400" dirty="0" smtClean="0"/>
              <a:t>prioritised </a:t>
            </a:r>
            <a:r>
              <a:rPr lang="en-AU" sz="2400" dirty="0"/>
              <a:t>by the institution and has institutional/faculty</a:t>
            </a:r>
            <a:r>
              <a:rPr lang="en-AU" sz="2400" dirty="0" smtClean="0"/>
              <a:t>/</a:t>
            </a:r>
          </a:p>
          <a:p>
            <a:pPr marL="0" lvl="1" indent="0">
              <a:buNone/>
            </a:pPr>
            <a:r>
              <a:rPr lang="en-AU" sz="2400" dirty="0" smtClean="0"/>
              <a:t>   departmental   buy</a:t>
            </a:r>
            <a:r>
              <a:rPr lang="en-AU" sz="2400" dirty="0"/>
              <a:t>-in/</a:t>
            </a:r>
            <a:r>
              <a:rPr lang="en-AU" sz="2400" dirty="0" smtClean="0"/>
              <a:t>investment</a:t>
            </a:r>
          </a:p>
          <a:p>
            <a:pPr lvl="1">
              <a:buFont typeface="Wingdings" charset="2"/>
              <a:buChar char="Ø"/>
            </a:pPr>
            <a:endParaRPr lang="en-AU" sz="2400" dirty="0"/>
          </a:p>
          <a:p>
            <a:pPr marL="342900" lvl="1" indent="-342900">
              <a:buFont typeface="Wingdings" charset="2"/>
              <a:buChar char="Ø"/>
            </a:pPr>
            <a:r>
              <a:rPr lang="en-AU" sz="2400" dirty="0"/>
              <a:t>has its institutional and industry-based </a:t>
            </a:r>
            <a:r>
              <a:rPr lang="en-AU" sz="2400" dirty="0" smtClean="0"/>
              <a:t>champions</a:t>
            </a:r>
          </a:p>
          <a:p>
            <a:pPr marL="342900" lvl="1" indent="-342900">
              <a:buFont typeface="Wingdings" charset="2"/>
              <a:buChar char="Ø"/>
            </a:pPr>
            <a:endParaRPr lang="en-AU" sz="2400" dirty="0"/>
          </a:p>
          <a:p>
            <a:pPr marL="285750" lvl="1" indent="-285750">
              <a:buFont typeface="Wingdings" charset="2"/>
              <a:buChar char="Ø"/>
            </a:pPr>
            <a:r>
              <a:rPr lang="en-AU" sz="2400" dirty="0" smtClean="0"/>
              <a:t>meaningful </a:t>
            </a:r>
            <a:r>
              <a:rPr lang="en-AU" sz="2400" dirty="0"/>
              <a:t>and accessible to all </a:t>
            </a:r>
            <a:r>
              <a:rPr lang="en-AU" sz="2400" dirty="0" smtClean="0"/>
              <a:t>stakeholders</a:t>
            </a:r>
          </a:p>
          <a:p>
            <a:pPr lvl="1">
              <a:buFont typeface="Wingdings" charset="2"/>
              <a:buChar char="Ø"/>
            </a:pPr>
            <a:endParaRPr lang="en-AU" sz="2400" dirty="0"/>
          </a:p>
          <a:p>
            <a:pPr>
              <a:buFont typeface="Wingdings" charset="2"/>
              <a:buChar char="Ø"/>
            </a:pPr>
            <a:r>
              <a:rPr lang="en-AU" sz="2400" dirty="0">
                <a:latin typeface="Georgia"/>
                <a:cs typeface="Georgia"/>
              </a:rPr>
              <a:t>intentionally linked to and supports learning outcomes, </a:t>
            </a:r>
            <a:endParaRPr lang="en-AU" sz="2400" dirty="0" smtClean="0">
              <a:latin typeface="Georgia"/>
              <a:cs typeface="Georgia"/>
            </a:endParaRPr>
          </a:p>
          <a:p>
            <a:pPr marL="0" indent="0">
              <a:buNone/>
            </a:pPr>
            <a:r>
              <a:rPr lang="en-AU" sz="2400" dirty="0" smtClean="0">
                <a:latin typeface="Georgia"/>
                <a:cs typeface="Georgia"/>
              </a:rPr>
              <a:t>    especially  around employability </a:t>
            </a:r>
            <a:endParaRPr lang="en-US" sz="2400" dirty="0">
              <a:latin typeface="Georgia"/>
              <a:cs typeface="Georgi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Organisationally</a:t>
            </a:r>
            <a:r>
              <a:rPr lang="en-US" sz="2400" b="1" dirty="0" smtClean="0"/>
              <a:t> WIL is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803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514353"/>
            <a:ext cx="2133600" cy="134472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9620" y="941295"/>
            <a:ext cx="6380972" cy="546847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>
              <a:buFont typeface="Wingdings" charset="2"/>
              <a:buChar char="Ø"/>
            </a:pPr>
            <a:r>
              <a:rPr lang="en-US" sz="2400" dirty="0"/>
              <a:t>Whole of university </a:t>
            </a:r>
            <a:r>
              <a:rPr lang="en-US" sz="2400" dirty="0" smtClean="0"/>
              <a:t>commitment</a:t>
            </a:r>
          </a:p>
          <a:p>
            <a:pPr>
              <a:buFont typeface="Wingdings" charset="2"/>
              <a:buChar char="Ø"/>
            </a:pPr>
            <a:endParaRPr lang="en-US" sz="2400" dirty="0"/>
          </a:p>
          <a:p>
            <a:pPr>
              <a:buFont typeface="Wingdings" charset="2"/>
              <a:buChar char="Ø"/>
            </a:pPr>
            <a:r>
              <a:rPr lang="en-US" sz="2400" dirty="0"/>
              <a:t>Compulsory or elective WIL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charset="2"/>
              <a:buChar char="Ø"/>
            </a:pPr>
            <a:r>
              <a:rPr lang="en-US" sz="2400" dirty="0" smtClean="0"/>
              <a:t>Delivering to large cohorts</a:t>
            </a:r>
          </a:p>
          <a:p>
            <a:pPr>
              <a:buFont typeface="Wingdings" charset="2"/>
              <a:buChar char="Ø"/>
            </a:pPr>
            <a:endParaRPr lang="en-US" sz="2400" dirty="0" smtClean="0"/>
          </a:p>
          <a:p>
            <a:pPr>
              <a:buFont typeface="Wingdings" charset="2"/>
              <a:buChar char="Ø"/>
            </a:pPr>
            <a:r>
              <a:rPr lang="en-US" sz="2400" dirty="0" smtClean="0"/>
              <a:t>Simulations and virtual WIL</a:t>
            </a:r>
          </a:p>
          <a:p>
            <a:pPr>
              <a:buFont typeface="Wingdings" charset="2"/>
              <a:buChar char="Ø"/>
            </a:pPr>
            <a:endParaRPr lang="en-US" sz="2400" dirty="0" smtClean="0"/>
          </a:p>
          <a:p>
            <a:pPr>
              <a:buFont typeface="Wingdings" charset="2"/>
              <a:buChar char="Ø"/>
            </a:pPr>
            <a:r>
              <a:rPr lang="en-US" sz="2400" dirty="0" smtClean="0"/>
              <a:t>Student research and project work</a:t>
            </a:r>
          </a:p>
          <a:p>
            <a:pPr>
              <a:buFont typeface="Wingdings" charset="2"/>
              <a:buChar char="Ø"/>
            </a:pPr>
            <a:endParaRPr lang="en-US" sz="2400" dirty="0" smtClean="0"/>
          </a:p>
          <a:p>
            <a:pPr>
              <a:buFont typeface="Wingdings" charset="2"/>
              <a:buChar char="Ø"/>
            </a:pPr>
            <a:r>
              <a:rPr lang="en-US" sz="2400" dirty="0" smtClean="0"/>
              <a:t>Paid and unpaid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537882" y="846666"/>
            <a:ext cx="6320118" cy="28886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sz="2800" dirty="0"/>
              <a:t>Finding a WIL </a:t>
            </a:r>
            <a:r>
              <a:rPr lang="en-US" sz="2800" dirty="0" smtClean="0"/>
              <a:t>placement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charset="2"/>
              <a:buChar char="Ø"/>
            </a:pPr>
            <a:r>
              <a:rPr lang="en-US" sz="2800" dirty="0" smtClean="0"/>
              <a:t>International WIL experiences</a:t>
            </a:r>
          </a:p>
          <a:p>
            <a:pPr>
              <a:buFont typeface="Wingdings" charset="2"/>
              <a:buChar char="Ø"/>
            </a:pPr>
            <a:endParaRPr lang="en-US" sz="2800" dirty="0" smtClean="0"/>
          </a:p>
          <a:p>
            <a:pPr>
              <a:buFont typeface="Wingdings" charset="2"/>
              <a:buChar char="Ø"/>
            </a:pPr>
            <a:r>
              <a:rPr lang="en-US" sz="2800" dirty="0" smtClean="0"/>
              <a:t>International students and WIL</a:t>
            </a:r>
          </a:p>
          <a:p>
            <a:pPr>
              <a:buFont typeface="Wingdings" charset="2"/>
              <a:buChar char="Ø"/>
            </a:pPr>
            <a:endParaRPr lang="en-US" sz="2800" dirty="0" smtClean="0"/>
          </a:p>
          <a:p>
            <a:pPr>
              <a:buFont typeface="Wingdings" charset="2"/>
              <a:buChar char="Ø"/>
            </a:pPr>
            <a:r>
              <a:rPr lang="en-US" sz="2800" dirty="0" smtClean="0"/>
              <a:t>Inclusive WIL</a:t>
            </a:r>
          </a:p>
          <a:p>
            <a:pPr marL="285750" indent="-285750">
              <a:buFont typeface="Wingdings" charset="2"/>
              <a:buChar char="ü"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 smtClean="0"/>
              <a:t>Student experience and diverse populations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9619" y="1538941"/>
            <a:ext cx="8071789" cy="4840941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sz="2000" dirty="0" smtClean="0"/>
              <a:t>Integrating into the curriculum is a shared  understanding between</a:t>
            </a:r>
          </a:p>
          <a:p>
            <a:pPr marL="0" indent="0">
              <a:buNone/>
            </a:pPr>
            <a:r>
              <a:rPr lang="en-US" sz="2000" dirty="0" smtClean="0"/>
              <a:t> all  stakeholders as to the purpose of the activity, the requirements of</a:t>
            </a:r>
          </a:p>
          <a:p>
            <a:pPr marL="0" indent="0">
              <a:buNone/>
            </a:pPr>
            <a:r>
              <a:rPr lang="en-US" sz="2000" dirty="0" smtClean="0"/>
              <a:t> quality supervision, appropriate task allocation, effective student</a:t>
            </a:r>
          </a:p>
          <a:p>
            <a:pPr marL="0" indent="0">
              <a:buNone/>
            </a:pPr>
            <a:r>
              <a:rPr lang="en-US" sz="2000" dirty="0" smtClean="0"/>
              <a:t> preparedness and authentic assessment practices (Patrick et al 2008)</a:t>
            </a:r>
          </a:p>
          <a:p>
            <a:endParaRPr lang="en-US" sz="2000" dirty="0" smtClean="0"/>
          </a:p>
          <a:p>
            <a:pPr>
              <a:buFont typeface="Wingdings" charset="2"/>
              <a:buChar char="Ø"/>
            </a:pPr>
            <a:r>
              <a:rPr lang="en-US" sz="2000" dirty="0" smtClean="0"/>
              <a:t>Assessment – assessing a broad range of skills and capabilities </a:t>
            </a:r>
          </a:p>
          <a:p>
            <a:pPr marL="0" indent="0">
              <a:buNone/>
            </a:pPr>
            <a:r>
              <a:rPr lang="en-US" sz="2000" dirty="0" smtClean="0"/>
              <a:t>	outside of classroom learning – authentic assessment</a:t>
            </a:r>
          </a:p>
          <a:p>
            <a:pPr marL="0" indent="0">
              <a:buNone/>
            </a:pPr>
            <a:endParaRPr lang="en-US" sz="2000" dirty="0"/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A</a:t>
            </a:r>
            <a:r>
              <a:rPr lang="en-US" sz="2000" dirty="0" smtClean="0"/>
              <a:t>n integrated approach</a:t>
            </a:r>
          </a:p>
          <a:p>
            <a:pPr marL="0" indent="0">
              <a:buNone/>
            </a:pPr>
            <a:endParaRPr lang="en-US" sz="2000" dirty="0" smtClean="0"/>
          </a:p>
          <a:p>
            <a:pPr marL="285750" indent="-285750">
              <a:buFont typeface="Wingdings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Wingdings" charset="2"/>
              <a:buChar char="ü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Curriculum Matters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40322848"/>
              </p:ext>
            </p:extLst>
          </p:nvPr>
        </p:nvGraphicFramePr>
        <p:xfrm>
          <a:off x="1408097" y="4624922"/>
          <a:ext cx="6129362" cy="1242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8829" y="5273792"/>
            <a:ext cx="7468433" cy="914400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Autofit/>
          </a:bodyPr>
          <a:lstStyle/>
          <a:p>
            <a:endParaRPr lang="en-US" sz="3200" b="1" dirty="0" smtClean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121" y="5536101"/>
            <a:ext cx="7302776" cy="914400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Autofit/>
          </a:bodyPr>
          <a:lstStyle/>
          <a:p>
            <a:endParaRPr lang="en-US" sz="3200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628062"/>
            <a:ext cx="2133600" cy="93413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448235" y="846666"/>
            <a:ext cx="7425765" cy="532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Managing multiple stakeholders</a:t>
            </a:r>
          </a:p>
        </p:txBody>
      </p:sp>
      <p:pic>
        <p:nvPicPr>
          <p:cNvPr id="11" name="Content Placeholder 6"/>
          <p:cNvPicPr>
            <a:picLocks noGrp="1" noChangeAspect="1"/>
          </p:cNvPicPr>
          <p:nvPr>
            <p:ph sz="quarter" idx="30"/>
          </p:nvPr>
        </p:nvPicPr>
        <p:blipFill>
          <a:blip r:embed="rId3"/>
          <a:srcRect l="20099" r="20099"/>
          <a:stretch>
            <a:fillRect/>
          </a:stretch>
        </p:blipFill>
        <p:spPr/>
      </p:pic>
      <p:sp>
        <p:nvSpPr>
          <p:cNvPr id="10" name="Content Placeholder 9"/>
          <p:cNvSpPr>
            <a:spLocks noGrp="1"/>
          </p:cNvSpPr>
          <p:nvPr>
            <p:ph sz="quarter" idx="31"/>
          </p:nvPr>
        </p:nvSpPr>
        <p:spPr>
          <a:xfrm>
            <a:off x="4377765" y="1927412"/>
            <a:ext cx="4075487" cy="418068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Ø"/>
            </a:pPr>
            <a:r>
              <a:rPr lang="en-US" sz="2400" dirty="0" smtClean="0"/>
              <a:t>A shared vision, mutual </a:t>
            </a:r>
          </a:p>
          <a:p>
            <a:pPr marL="0" indent="0">
              <a:buNone/>
            </a:pPr>
            <a:r>
              <a:rPr lang="en-US" sz="2400" dirty="0" smtClean="0"/>
              <a:t>   respect, commitment,</a:t>
            </a:r>
          </a:p>
          <a:p>
            <a:pPr marL="0" indent="0">
              <a:buNone/>
            </a:pPr>
            <a:r>
              <a:rPr lang="en-US" sz="2400" dirty="0" smtClean="0"/>
              <a:t>   collaboration, trust, </a:t>
            </a:r>
          </a:p>
          <a:p>
            <a:pPr marL="0" indent="0">
              <a:buNone/>
            </a:pPr>
            <a:r>
              <a:rPr lang="en-US" sz="2400" dirty="0" smtClean="0"/>
              <a:t>   coordination, adaptive</a:t>
            </a:r>
          </a:p>
          <a:p>
            <a:pPr marL="0" indent="0">
              <a:buNone/>
            </a:pPr>
            <a:r>
              <a:rPr lang="en-US" sz="2400" dirty="0" smtClean="0"/>
              <a:t>    practices</a:t>
            </a:r>
            <a:r>
              <a:rPr lang="en-US" sz="2400" dirty="0"/>
              <a:t> </a:t>
            </a:r>
            <a:r>
              <a:rPr lang="en-US" sz="2400" dirty="0" smtClean="0"/>
              <a:t>&amp; co-generative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learning.</a:t>
            </a:r>
          </a:p>
          <a:p>
            <a:pPr>
              <a:buFont typeface="Wingdings" charset="2"/>
              <a:buChar char="Ø"/>
            </a:pPr>
            <a:endParaRPr lang="en-US" sz="2400" dirty="0" smtClean="0"/>
          </a:p>
          <a:p>
            <a:pPr>
              <a:buFont typeface="Wingdings" charset="2"/>
              <a:buChar char="Ø"/>
            </a:pPr>
            <a:r>
              <a:rPr lang="en-US" sz="2400" dirty="0" smtClean="0"/>
              <a:t>Effective communication  </a:t>
            </a:r>
          </a:p>
          <a:p>
            <a:pPr>
              <a:buFont typeface="Wingdings" charset="2"/>
              <a:buChar char="Ø"/>
            </a:pPr>
            <a:endParaRPr lang="en-US" sz="2400" dirty="0" smtClean="0"/>
          </a:p>
          <a:p>
            <a:pPr>
              <a:buFont typeface="Wingdings" charset="2"/>
              <a:buChar char="Ø"/>
            </a:pPr>
            <a:r>
              <a:rPr lang="en-US" sz="2400" dirty="0" smtClean="0"/>
              <a:t>Managing expectations</a:t>
            </a:r>
          </a:p>
          <a:p>
            <a:pPr>
              <a:buFont typeface="Wingdings" charset="2"/>
              <a:buChar char="Ø"/>
            </a:pPr>
            <a:endParaRPr lang="en-US" sz="2400" dirty="0" smtClean="0"/>
          </a:p>
          <a:p>
            <a:pPr>
              <a:buFont typeface="Wingdings" charset="2"/>
              <a:buChar char="Ø"/>
            </a:pPr>
            <a:r>
              <a:rPr lang="en-US" sz="2400" dirty="0" smtClean="0"/>
              <a:t>Providing feedback</a:t>
            </a:r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550" y="1934378"/>
            <a:ext cx="5263052" cy="3665942"/>
          </a:xfrm>
          <a:prstGeom prst="rect">
            <a:avLst/>
          </a:prstGeom>
        </p:spPr>
        <p:txBody>
          <a:bodyPr vert="horz" wrap="square" lIns="91418" tIns="45709" rIns="91418" bIns="45709" numCol="1" spcCol="0" rtlCol="0">
            <a:normAutofit/>
          </a:bodyPr>
          <a:lstStyle/>
          <a:p>
            <a:pPr>
              <a:lnSpc>
                <a:spcPct val="110000"/>
              </a:lnSpc>
            </a:pPr>
            <a:endParaRPr lang="en-US" sz="2100" dirty="0">
              <a:latin typeface="Georgia"/>
              <a:cs typeface="Georgia"/>
            </a:endParaRPr>
          </a:p>
          <a:p>
            <a:pPr marL="285675" indent="-285675">
              <a:lnSpc>
                <a:spcPct val="110000"/>
              </a:lnSpc>
              <a:buFont typeface="Arial"/>
              <a:buChar char="•"/>
            </a:pPr>
            <a:endParaRPr lang="en-US" sz="2100" dirty="0">
              <a:latin typeface="Georgia"/>
              <a:cs typeface="Georgia"/>
            </a:endParaRPr>
          </a:p>
          <a:p>
            <a:endParaRPr lang="en-US" dirty="0">
              <a:latin typeface="Georgia"/>
              <a:cs typeface="Georgia"/>
            </a:endParaRPr>
          </a:p>
          <a:p>
            <a:endParaRPr lang="en-US" sz="1400" dirty="0"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810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2769" y="12"/>
            <a:ext cx="6595231" cy="919239"/>
          </a:xfrm>
        </p:spPr>
        <p:txBody>
          <a:bodyPr/>
          <a:lstStyle/>
          <a:p>
            <a:r>
              <a:rPr lang="en-US" dirty="0" smtClean="0"/>
              <a:t>Reflect on your experience of WIL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 smtClean="0"/>
              <a:t>What comes to mind?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en-US" dirty="0" smtClean="0"/>
              <a:t>Was it as a student?</a:t>
            </a:r>
            <a:endParaRPr lang="en-US" sz="2000" dirty="0" smtClean="0"/>
          </a:p>
          <a:p>
            <a:r>
              <a:rPr lang="en-US" sz="2000" dirty="0" smtClean="0"/>
              <a:t>In your role at your institution?</a:t>
            </a:r>
          </a:p>
          <a:p>
            <a:r>
              <a:rPr lang="en-US" sz="2000" dirty="0" smtClean="0"/>
              <a:t>What do you remember?</a:t>
            </a:r>
          </a:p>
          <a:p>
            <a:r>
              <a:rPr lang="en-US" sz="2000" dirty="0" smtClean="0"/>
              <a:t>What did you get out of it?</a:t>
            </a:r>
          </a:p>
          <a:p>
            <a:r>
              <a:rPr lang="en-US" sz="2000" dirty="0" smtClean="0"/>
              <a:t>What advice would you give to </a:t>
            </a:r>
          </a:p>
          <a:p>
            <a:r>
              <a:rPr lang="en-US" sz="2000" dirty="0" smtClean="0"/>
              <a:t>Others about your experience?</a:t>
            </a:r>
          </a:p>
          <a:p>
            <a:r>
              <a:rPr lang="en-US" sz="2000" dirty="0" smtClean="0"/>
              <a:t>Did it meet your expectations?</a:t>
            </a:r>
          </a:p>
          <a:p>
            <a:r>
              <a:rPr lang="en-US" sz="2000" dirty="0" smtClean="0"/>
              <a:t>What did you learn?</a:t>
            </a:r>
            <a:endParaRPr lang="en-US" sz="2000" dirty="0"/>
          </a:p>
        </p:txBody>
      </p:sp>
      <p:pic>
        <p:nvPicPr>
          <p:cNvPr id="1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21174" r="211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91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9620" y="1445326"/>
            <a:ext cx="7749198" cy="471115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en-AU" sz="2400" dirty="0" smtClean="0"/>
              <a:t>Curriculum renewal and course differentiation</a:t>
            </a:r>
          </a:p>
          <a:p>
            <a:pPr marL="0" indent="0">
              <a:buNone/>
            </a:pPr>
            <a:endParaRPr lang="en-AU" sz="2400" dirty="0" smtClean="0"/>
          </a:p>
          <a:p>
            <a:pPr>
              <a:buFont typeface="Wingdings" charset="2"/>
              <a:buChar char="Ø"/>
            </a:pPr>
            <a:r>
              <a:rPr lang="en-AU" sz="2400" dirty="0" smtClean="0"/>
              <a:t>Rethinking delivery and pedagogy </a:t>
            </a:r>
          </a:p>
          <a:p>
            <a:pPr lvl="1">
              <a:buFont typeface="Wingdings" charset="2"/>
              <a:buChar char="Ø"/>
            </a:pPr>
            <a:r>
              <a:rPr lang="en-AU" sz="2400" dirty="0" smtClean="0"/>
              <a:t>WIL can be experienced in physical and virtual spaces</a:t>
            </a:r>
          </a:p>
          <a:p>
            <a:pPr marL="0" indent="0">
              <a:buNone/>
            </a:pPr>
            <a:r>
              <a:rPr lang="en-AU" sz="2400" dirty="0" smtClean="0"/>
              <a:t>	online </a:t>
            </a:r>
            <a:r>
              <a:rPr lang="en-AU" sz="2400" dirty="0"/>
              <a:t>and offline </a:t>
            </a:r>
            <a:r>
              <a:rPr lang="en-AU" sz="2400" dirty="0" smtClean="0"/>
              <a:t>environments, </a:t>
            </a:r>
            <a:r>
              <a:rPr lang="en-AU" sz="2400" dirty="0"/>
              <a:t>on-campus or </a:t>
            </a:r>
            <a:endParaRPr lang="en-AU" sz="2400" dirty="0" smtClean="0"/>
          </a:p>
          <a:p>
            <a:pPr marL="0" indent="0">
              <a:buNone/>
            </a:pPr>
            <a:r>
              <a:rPr lang="en-AU" sz="2400" dirty="0"/>
              <a:t>	</a:t>
            </a:r>
            <a:r>
              <a:rPr lang="en-AU" sz="2400" dirty="0" smtClean="0"/>
              <a:t>off</a:t>
            </a:r>
            <a:r>
              <a:rPr lang="en-AU" sz="2400" dirty="0"/>
              <a:t>-campus</a:t>
            </a:r>
            <a:r>
              <a:rPr lang="en-AU" sz="2400" dirty="0" smtClean="0"/>
              <a:t>.</a:t>
            </a:r>
          </a:p>
          <a:p>
            <a:pPr>
              <a:buFont typeface="Wingdings" charset="2"/>
              <a:buChar char="Ø"/>
            </a:pPr>
            <a:endParaRPr lang="en-AU" sz="2400" dirty="0"/>
          </a:p>
          <a:p>
            <a:pPr>
              <a:buFont typeface="Wingdings" charset="2"/>
              <a:buChar char="Ø"/>
            </a:pPr>
            <a:r>
              <a:rPr lang="en-AU" sz="2400" dirty="0" smtClean="0"/>
              <a:t>  </a:t>
            </a:r>
            <a:r>
              <a:rPr lang="en-AU" sz="2400" dirty="0"/>
              <a:t>Relationships </a:t>
            </a:r>
            <a:r>
              <a:rPr lang="en-AU" sz="2400" dirty="0" smtClean="0"/>
              <a:t>with industry partners provides</a:t>
            </a:r>
          </a:p>
          <a:p>
            <a:pPr marL="0" indent="0">
              <a:buNone/>
            </a:pPr>
            <a:r>
              <a:rPr lang="en-AU" sz="2400" dirty="0" smtClean="0"/>
              <a:t>	opportunities  for </a:t>
            </a:r>
            <a:r>
              <a:rPr lang="en-AU" sz="2400" dirty="0"/>
              <a:t>r</a:t>
            </a:r>
            <a:r>
              <a:rPr lang="en-AU" sz="2400" dirty="0" smtClean="0"/>
              <a:t>esearch, institution profile, </a:t>
            </a:r>
          </a:p>
          <a:p>
            <a:pPr marL="0" indent="0">
              <a:buNone/>
            </a:pPr>
            <a:r>
              <a:rPr lang="en-AU" sz="2400" dirty="0"/>
              <a:t>	</a:t>
            </a:r>
            <a:r>
              <a:rPr lang="en-AU" sz="2400" dirty="0" smtClean="0"/>
              <a:t>employment for graduates</a:t>
            </a:r>
          </a:p>
          <a:p>
            <a:pPr>
              <a:buFont typeface="Wingdings" charset="2"/>
              <a:buChar char="Ø"/>
            </a:pPr>
            <a:endParaRPr lang="en-AU" sz="2400" dirty="0"/>
          </a:p>
          <a:p>
            <a:pPr>
              <a:buFont typeface="Wingdings" charset="2"/>
              <a:buChar char="Ø"/>
            </a:pPr>
            <a:r>
              <a:rPr lang="en-AU" sz="2400" dirty="0"/>
              <a:t>Learning in the workplace is not just for the </a:t>
            </a:r>
            <a:endParaRPr lang="en-AU" sz="2400" dirty="0" smtClean="0"/>
          </a:p>
          <a:p>
            <a:pPr marL="0" indent="0">
              <a:buNone/>
            </a:pPr>
            <a:r>
              <a:rPr lang="en-AU" sz="2400" dirty="0" smtClean="0"/>
              <a:t>	academically gifted. It </a:t>
            </a:r>
            <a:r>
              <a:rPr lang="en-AU" sz="2400" dirty="0"/>
              <a:t>is </a:t>
            </a:r>
            <a:r>
              <a:rPr lang="en-AU" sz="2400" dirty="0" smtClean="0"/>
              <a:t>for </a:t>
            </a:r>
            <a:r>
              <a:rPr lang="en-AU" sz="2400" dirty="0"/>
              <a:t>all students. It is a </a:t>
            </a:r>
            <a:endParaRPr lang="en-AU" sz="2400" dirty="0" smtClean="0"/>
          </a:p>
          <a:p>
            <a:pPr marL="0" indent="0">
              <a:buNone/>
            </a:pPr>
            <a:r>
              <a:rPr lang="en-AU" sz="2400" dirty="0" smtClean="0"/>
              <a:t>	philosophy </a:t>
            </a:r>
            <a:r>
              <a:rPr lang="en-AU" sz="2400" dirty="0"/>
              <a:t>that rewards </a:t>
            </a:r>
            <a:r>
              <a:rPr lang="en-AU" sz="2400" dirty="0" smtClean="0"/>
              <a:t>achievement without</a:t>
            </a:r>
          </a:p>
          <a:p>
            <a:pPr marL="0" indent="0">
              <a:buNone/>
            </a:pPr>
            <a:r>
              <a:rPr lang="en-AU" sz="2400" dirty="0"/>
              <a:t> </a:t>
            </a:r>
            <a:r>
              <a:rPr lang="en-AU" sz="2400" dirty="0" smtClean="0"/>
              <a:t>  	disadvantaging </a:t>
            </a:r>
            <a:r>
              <a:rPr lang="en-AU" sz="2400" dirty="0"/>
              <a:t>difference 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397756"/>
              </p:ext>
            </p:extLst>
          </p:nvPr>
        </p:nvGraphicFramePr>
        <p:xfrm>
          <a:off x="700717" y="1284734"/>
          <a:ext cx="7284543" cy="5573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skills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Macquarie University PACE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0310" r="20310"/>
          <a:stretch>
            <a:fillRect/>
          </a:stretch>
        </p:blipFill>
        <p:spPr>
          <a:xfrm>
            <a:off x="540136" y="3095043"/>
            <a:ext cx="3488990" cy="243807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1054" y="1386930"/>
            <a:ext cx="4230827" cy="491824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2000" dirty="0">
                <a:latin typeface="Georgia"/>
                <a:cs typeface="Georgia"/>
              </a:rPr>
              <a:t>the practical component in all of Macquarie’s undergraduate </a:t>
            </a:r>
            <a:r>
              <a:rPr lang="en-US" sz="2000" dirty="0" smtClean="0">
                <a:latin typeface="Georgia"/>
                <a:cs typeface="Georgia"/>
              </a:rPr>
              <a:t>degrees</a:t>
            </a:r>
            <a:endParaRPr lang="en-US" sz="2000" dirty="0">
              <a:latin typeface="Georgia"/>
              <a:cs typeface="Georgia"/>
            </a:endParaRP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2000" dirty="0">
                <a:latin typeface="Georgia"/>
                <a:cs typeface="Georgia"/>
              </a:rPr>
              <a:t>lets students gain real-world experience before </a:t>
            </a:r>
            <a:br>
              <a:rPr lang="en-US" sz="2000" dirty="0">
                <a:latin typeface="Georgia"/>
                <a:cs typeface="Georgia"/>
              </a:rPr>
            </a:br>
            <a:r>
              <a:rPr lang="en-US" sz="2000" dirty="0">
                <a:latin typeface="Georgia"/>
                <a:cs typeface="Georgia"/>
              </a:rPr>
              <a:t>they graduate – enhancing their </a:t>
            </a:r>
            <a:r>
              <a:rPr lang="en-US" sz="2000" dirty="0" smtClean="0">
                <a:latin typeface="Georgia"/>
                <a:cs typeface="Georgia"/>
              </a:rPr>
              <a:t>employability</a:t>
            </a:r>
            <a:endParaRPr lang="en-US" sz="2000" dirty="0">
              <a:latin typeface="Georgia"/>
              <a:cs typeface="Georgia"/>
            </a:endParaRP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2000" dirty="0">
                <a:latin typeface="Georgia"/>
                <a:cs typeface="Georgia"/>
              </a:rPr>
              <a:t>students apply their studies in real settings – and get academic credit for </a:t>
            </a:r>
            <a:r>
              <a:rPr lang="en-US" sz="2000" dirty="0" smtClean="0">
                <a:latin typeface="Georgia"/>
                <a:cs typeface="Georgia"/>
              </a:rPr>
              <a:t>it</a:t>
            </a:r>
            <a:endParaRPr lang="en-US" sz="2000" dirty="0">
              <a:latin typeface="Georgia"/>
              <a:cs typeface="Georgia"/>
            </a:endParaRP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2000" dirty="0" smtClean="0">
                <a:latin typeface="Georgia"/>
                <a:cs typeface="Georgia"/>
              </a:rPr>
              <a:t>activities </a:t>
            </a:r>
            <a:r>
              <a:rPr lang="en-US" sz="2000" dirty="0">
                <a:latin typeface="Georgia"/>
                <a:cs typeface="Georgia"/>
              </a:rPr>
              <a:t>benefit students and partners simultaneously: through PACE students make an active contribution to society 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11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358446" y="291985"/>
            <a:ext cx="6400800" cy="931225"/>
          </a:xfrm>
        </p:spPr>
        <p:txBody>
          <a:bodyPr/>
          <a:lstStyle/>
          <a:p>
            <a:r>
              <a:rPr lang="en-US" dirty="0"/>
              <a:t>PACE units – common elements</a:t>
            </a: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C120D347-EA6F-9F48-8C22-33157D919A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6156178" y="3094482"/>
            <a:ext cx="2479448" cy="195617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6D0020"/>
                </a:solidFill>
              </a:rPr>
              <a:t>FINAL WRAP-UP</a:t>
            </a:r>
          </a:p>
          <a:p>
            <a:pPr marL="285708" indent="-285708">
              <a:buFont typeface="Arial"/>
              <a:buChar char="•"/>
            </a:pPr>
            <a:r>
              <a:rPr lang="en-AU" sz="1400" dirty="0">
                <a:latin typeface="Georgia"/>
                <a:cs typeface="Georgia"/>
              </a:rPr>
              <a:t>debrief</a:t>
            </a:r>
          </a:p>
          <a:p>
            <a:pPr marL="285708" indent="-285708">
              <a:buFont typeface="Arial"/>
              <a:buChar char="•"/>
            </a:pPr>
            <a:r>
              <a:rPr lang="en-AU" sz="1400" dirty="0">
                <a:latin typeface="Georgia"/>
                <a:cs typeface="Georgia"/>
              </a:rPr>
              <a:t>any post-experience </a:t>
            </a:r>
            <a:br>
              <a:rPr lang="en-AU" sz="1400" dirty="0">
                <a:latin typeface="Georgia"/>
                <a:cs typeface="Georgia"/>
              </a:rPr>
            </a:br>
            <a:r>
              <a:rPr lang="en-AU" sz="1400" dirty="0">
                <a:latin typeface="Georgia"/>
                <a:cs typeface="Georgia"/>
              </a:rPr>
              <a:t>assessment tasks </a:t>
            </a:r>
          </a:p>
          <a:p>
            <a:pPr marL="285708" indent="-285708">
              <a:buFont typeface="Arial"/>
              <a:buChar char="•"/>
            </a:pPr>
            <a:r>
              <a:rPr lang="en-AU" sz="1400" dirty="0">
                <a:latin typeface="Georgia"/>
                <a:cs typeface="Georgia"/>
              </a:rPr>
              <a:t>evaluation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10449" y="3057058"/>
            <a:ext cx="2478423" cy="1944124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6D0020"/>
                </a:solidFill>
              </a:rPr>
              <a:t>PACE ACTIVITY</a:t>
            </a:r>
            <a:endParaRPr lang="en-US" b="1" dirty="0">
              <a:solidFill>
                <a:srgbClr val="6D0020"/>
              </a:solidFill>
            </a:endParaRPr>
          </a:p>
          <a:p>
            <a:pPr marL="285708" indent="-285708">
              <a:buFont typeface="Arial"/>
              <a:buChar char="•"/>
            </a:pPr>
            <a:r>
              <a:rPr lang="en-AU" sz="1400" dirty="0">
                <a:latin typeface="Georgia"/>
                <a:cs typeface="Georgia"/>
              </a:rPr>
              <a:t>experience itself</a:t>
            </a:r>
          </a:p>
          <a:p>
            <a:pPr marL="285708" indent="-285708">
              <a:buFont typeface="Arial"/>
              <a:buChar char="•"/>
            </a:pPr>
            <a:r>
              <a:rPr lang="en-AU" sz="1400" dirty="0">
                <a:latin typeface="Georgia"/>
                <a:cs typeface="Georgia"/>
              </a:rPr>
              <a:t>assessment tasks </a:t>
            </a:r>
          </a:p>
          <a:p>
            <a:pPr marL="285708" indent="-285708">
              <a:buFont typeface="Arial"/>
              <a:buChar char="•"/>
            </a:pPr>
            <a:r>
              <a:rPr lang="en-AU" sz="1400" dirty="0" smtClean="0">
                <a:latin typeface="Georgia"/>
                <a:cs typeface="Georgia"/>
              </a:rPr>
              <a:t>monitoring </a:t>
            </a:r>
            <a:r>
              <a:rPr lang="en-AU" sz="1400" dirty="0">
                <a:latin typeface="Georgia"/>
                <a:cs typeface="Georgia"/>
              </a:rPr>
              <a:t>of learning</a:t>
            </a:r>
            <a:br>
              <a:rPr lang="en-AU" sz="1400" dirty="0">
                <a:latin typeface="Georgia"/>
                <a:cs typeface="Georgia"/>
              </a:rPr>
            </a:br>
            <a:r>
              <a:rPr lang="en-AU" sz="1400" dirty="0">
                <a:latin typeface="Georgia"/>
                <a:cs typeface="Georgia"/>
              </a:rPr>
              <a:t> outcomes</a:t>
            </a:r>
            <a:endParaRPr lang="en-US" sz="1400" dirty="0">
              <a:latin typeface="Georgia"/>
              <a:cs typeface="Georg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41574" y="3039606"/>
            <a:ext cx="2477399" cy="1967642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rgbClr val="6D0020"/>
                </a:solidFill>
              </a:rPr>
              <a:t>ORIENTATION</a:t>
            </a:r>
            <a:endParaRPr lang="en-AU" dirty="0">
              <a:latin typeface="Georgia"/>
              <a:cs typeface="Georgia"/>
            </a:endParaRPr>
          </a:p>
          <a:p>
            <a:pPr marL="285708" indent="-285708">
              <a:buFont typeface="Arial"/>
              <a:buChar char="•"/>
            </a:pPr>
            <a:r>
              <a:rPr lang="en-AU" sz="1400" dirty="0">
                <a:latin typeface="Georgia"/>
                <a:cs typeface="Georgia"/>
              </a:rPr>
              <a:t>organisational/admin </a:t>
            </a:r>
            <a:br>
              <a:rPr lang="en-AU" sz="1400" dirty="0">
                <a:latin typeface="Georgia"/>
                <a:cs typeface="Georgia"/>
              </a:rPr>
            </a:br>
            <a:r>
              <a:rPr lang="en-AU" sz="1400" dirty="0">
                <a:latin typeface="Georgia"/>
                <a:cs typeface="Georgia"/>
              </a:rPr>
              <a:t>requirements</a:t>
            </a:r>
          </a:p>
          <a:p>
            <a:pPr marL="285708" indent="-285708">
              <a:buFont typeface="Arial"/>
              <a:buChar char="•"/>
            </a:pPr>
            <a:r>
              <a:rPr lang="en-AU" sz="1400" dirty="0">
                <a:latin typeface="Georgia"/>
                <a:cs typeface="Georgia"/>
              </a:rPr>
              <a:t>expectations</a:t>
            </a:r>
          </a:p>
          <a:p>
            <a:pPr marL="285708" indent="-285708">
              <a:buFont typeface="Arial"/>
              <a:buChar char="•"/>
            </a:pPr>
            <a:r>
              <a:rPr lang="en-AU" sz="1400" dirty="0">
                <a:latin typeface="Georgia"/>
                <a:cs typeface="Georgia"/>
              </a:rPr>
              <a:t>preparatory sessions</a:t>
            </a:r>
          </a:p>
          <a:p>
            <a:pPr marL="285708" indent="-285708">
              <a:buFont typeface="Arial"/>
              <a:buChar char="•"/>
            </a:pPr>
            <a:r>
              <a:rPr lang="en-AU" sz="1400" dirty="0">
                <a:latin typeface="Georgia"/>
                <a:cs typeface="Georgia"/>
              </a:rPr>
              <a:t>any preparatory </a:t>
            </a:r>
            <a:br>
              <a:rPr lang="en-AU" sz="1400" dirty="0">
                <a:latin typeface="Georgia"/>
                <a:cs typeface="Georgia"/>
              </a:rPr>
            </a:br>
            <a:r>
              <a:rPr lang="en-AU" sz="1400" dirty="0">
                <a:latin typeface="Georgia"/>
                <a:cs typeface="Georgia"/>
              </a:rPr>
              <a:t>assessment tasks</a:t>
            </a:r>
          </a:p>
          <a:p>
            <a:endParaRPr lang="en-US" b="1" dirty="0">
              <a:solidFill>
                <a:srgbClr val="6D0020"/>
              </a:solidFill>
            </a:endParaRPr>
          </a:p>
          <a:p>
            <a:endParaRPr lang="en-US" b="1" dirty="0">
              <a:solidFill>
                <a:srgbClr val="6D002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119" y="2022663"/>
            <a:ext cx="8128000" cy="799353"/>
          </a:xfrm>
          <a:prstGeom prst="rect">
            <a:avLst/>
          </a:prstGeom>
        </p:spPr>
        <p:txBody>
          <a:bodyPr vert="horz" wrap="square" lIns="91428" tIns="45714" rIns="91428" bIns="45714" rtlCol="0" anchor="b" anchorCtr="0">
            <a:noAutofit/>
          </a:bodyPr>
          <a:lstStyle/>
          <a:p>
            <a:pPr defTabSz="457130"/>
            <a:endParaRPr lang="en-US" sz="32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334" y="1007349"/>
            <a:ext cx="8236047" cy="1737447"/>
          </a:xfrm>
          <a:prstGeom prst="rect">
            <a:avLst/>
          </a:prstGeom>
        </p:spPr>
        <p:txBody>
          <a:bodyPr vert="horz" wrap="square" lIns="91428" tIns="45714" rIns="91428" bIns="45714" rtlCol="0" anchor="b" anchorCtr="0">
            <a:noAutofit/>
          </a:bodyPr>
          <a:lstStyle/>
          <a:p>
            <a:pPr marL="285750" indent="-285750" defTabSz="457130">
              <a:buFont typeface="Wingdings" charset="2"/>
              <a:buChar char="Ø"/>
            </a:pPr>
            <a:endParaRPr lang="en-US" b="1" dirty="0" smtClean="0">
              <a:solidFill>
                <a:prstClr val="black"/>
              </a:solidFill>
              <a:latin typeface="Georgia"/>
              <a:cs typeface="Georgia"/>
            </a:endParaRPr>
          </a:p>
          <a:p>
            <a:pPr defTabSz="457130"/>
            <a:endParaRPr lang="en-US" b="1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85750" indent="-285750" defTabSz="457130">
              <a:buFont typeface="Wingdings" charset="2"/>
              <a:buChar char="Ø"/>
            </a:pPr>
            <a:r>
              <a:rPr lang="en-US" b="1" dirty="0" smtClean="0">
                <a:solidFill>
                  <a:prstClr val="black"/>
                </a:solidFill>
                <a:latin typeface="Georgia"/>
                <a:cs typeface="Georgia"/>
              </a:rPr>
              <a:t>community engagement</a:t>
            </a:r>
            <a:r>
              <a:rPr lang="en-US" dirty="0" smtClean="0">
                <a:solidFill>
                  <a:prstClr val="black"/>
                </a:solidFill>
                <a:latin typeface="Georgia"/>
                <a:cs typeface="Georgia"/>
              </a:rPr>
              <a:t>: mutually beneficial partnership that helps partner achieve their mission: </a:t>
            </a:r>
            <a:r>
              <a:rPr lang="en-US" b="1" dirty="0" smtClean="0">
                <a:solidFill>
                  <a:prstClr val="black"/>
                </a:solidFill>
                <a:latin typeface="Georgia"/>
                <a:cs typeface="Georgia"/>
              </a:rPr>
              <a:t>reciprocity </a:t>
            </a:r>
            <a:r>
              <a:rPr lang="en-US" dirty="0" smtClean="0">
                <a:solidFill>
                  <a:prstClr val="black"/>
                </a:solidFill>
                <a:latin typeface="Georgia"/>
                <a:cs typeface="Georgia"/>
              </a:rPr>
              <a:t>as a central value</a:t>
            </a:r>
          </a:p>
          <a:p>
            <a:pPr defTabSz="457130"/>
            <a:endParaRPr lang="en-US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85750" indent="-285750" defTabSz="457130">
              <a:buFont typeface="Wingdings" charset="2"/>
              <a:buChar char="Ø"/>
            </a:pPr>
            <a:r>
              <a:rPr lang="en-US" b="1" dirty="0" smtClean="0">
                <a:solidFill>
                  <a:prstClr val="black"/>
                </a:solidFill>
                <a:latin typeface="Georgia"/>
                <a:cs typeface="Georgia"/>
              </a:rPr>
              <a:t>rigorous </a:t>
            </a:r>
            <a:r>
              <a:rPr lang="en-US" b="1" dirty="0">
                <a:solidFill>
                  <a:prstClr val="black"/>
                </a:solidFill>
                <a:latin typeface="Georgia"/>
                <a:cs typeface="Georgia"/>
              </a:rPr>
              <a:t>academic framework </a:t>
            </a:r>
            <a:r>
              <a:rPr lang="en-US" dirty="0">
                <a:solidFill>
                  <a:prstClr val="black"/>
                </a:solidFill>
                <a:latin typeface="Georgia"/>
                <a:cs typeface="Georgia"/>
              </a:rPr>
              <a:t>to develop key graduate capabilities</a:t>
            </a:r>
          </a:p>
          <a:p>
            <a:pPr defTabSz="457130"/>
            <a:endParaRPr lang="en-US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1" name="Picture Placeholder 94" descr="MQU_icon_compass_01_RGB_CHARCOL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482" r="-18482"/>
          <a:stretch>
            <a:fillRect/>
          </a:stretch>
        </p:blipFill>
        <p:spPr>
          <a:xfrm>
            <a:off x="2490064" y="2950522"/>
            <a:ext cx="658813" cy="481013"/>
          </a:xfrm>
          <a:prstGeom prst="rect">
            <a:avLst/>
          </a:prstGeom>
        </p:spPr>
      </p:pic>
      <p:pic>
        <p:nvPicPr>
          <p:cNvPr id="14" name="Picture Placeholder 9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667" r="-16667"/>
          <a:stretch>
            <a:fillRect/>
          </a:stretch>
        </p:blipFill>
        <p:spPr>
          <a:xfrm>
            <a:off x="5249007" y="3018723"/>
            <a:ext cx="641350" cy="481013"/>
          </a:xfrm>
          <a:prstGeom prst="rect">
            <a:avLst/>
          </a:prstGeom>
        </p:spPr>
      </p:pic>
      <p:pic>
        <p:nvPicPr>
          <p:cNvPr id="15" name="Picture Placeholder 89" descr="MQU_icon_clipboard_01_RGB_CHARCOL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482" r="-18482"/>
          <a:stretch>
            <a:fillRect/>
          </a:stretch>
        </p:blipFill>
        <p:spPr>
          <a:xfrm>
            <a:off x="8027987" y="3012165"/>
            <a:ext cx="658813" cy="4810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87091" y="210705"/>
            <a:ext cx="914400" cy="914400"/>
          </a:xfrm>
          <a:prstGeom prst="rect">
            <a:avLst/>
          </a:prstGeom>
        </p:spPr>
        <p:txBody>
          <a:bodyPr vert="horz" wrap="none" lIns="91428" tIns="45714" rIns="91428" bIns="45714" rtlCol="0" anchor="b" anchorCtr="0">
            <a:noAutofit/>
          </a:bodyPr>
          <a:lstStyle/>
          <a:p>
            <a:pPr defTabSz="457130"/>
            <a:endParaRPr lang="en-US" sz="32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3119" y="5051226"/>
            <a:ext cx="8072113" cy="619098"/>
            <a:chOff x="272143" y="1810965"/>
            <a:chExt cx="8551639" cy="423342"/>
          </a:xfrm>
          <a:solidFill>
            <a:srgbClr val="D6001C"/>
          </a:solidFill>
        </p:grpSpPr>
        <p:grpSp>
          <p:nvGrpSpPr>
            <p:cNvPr id="18" name="Group 17"/>
            <p:cNvGrpSpPr/>
            <p:nvPr/>
          </p:nvGrpSpPr>
          <p:grpSpPr>
            <a:xfrm>
              <a:off x="272144" y="1810965"/>
              <a:ext cx="8551638" cy="423342"/>
              <a:chOff x="22842" y="1810965"/>
              <a:chExt cx="9599272" cy="423342"/>
            </a:xfrm>
            <a:grpFill/>
          </p:grpSpPr>
          <p:sp>
            <p:nvSpPr>
              <p:cNvPr id="23" name="Rectangle 22"/>
              <p:cNvSpPr/>
              <p:nvPr userDrawn="1"/>
            </p:nvSpPr>
            <p:spPr>
              <a:xfrm>
                <a:off x="22842" y="1810965"/>
                <a:ext cx="8530961" cy="423342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30"/>
                <a:r>
                  <a:rPr lang="en-US" dirty="0">
                    <a:solidFill>
                      <a:prstClr val="white"/>
                    </a:solidFill>
                  </a:rPr>
                  <a:t>Scaffolding for skills development</a:t>
                </a:r>
              </a:p>
            </p:txBody>
          </p:sp>
          <p:sp>
            <p:nvSpPr>
              <p:cNvPr id="24" name="Rectangle 23"/>
              <p:cNvSpPr/>
              <p:nvPr userDrawn="1"/>
            </p:nvSpPr>
            <p:spPr>
              <a:xfrm>
                <a:off x="2405881" y="1810965"/>
                <a:ext cx="2404691" cy="423342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3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 userDrawn="1"/>
            </p:nvSpPr>
            <p:spPr>
              <a:xfrm>
                <a:off x="4811542" y="1810965"/>
                <a:ext cx="2404691" cy="423342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3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>
              <a:xfrm>
                <a:off x="7217423" y="1810965"/>
                <a:ext cx="2404691" cy="423342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3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Content Placeholder 61"/>
            <p:cNvSpPr txBox="1">
              <a:spLocks/>
            </p:cNvSpPr>
            <p:nvPr/>
          </p:nvSpPr>
          <p:spPr>
            <a:xfrm>
              <a:off x="272143" y="1815904"/>
              <a:ext cx="8548945" cy="319663"/>
            </a:xfrm>
            <a:prstGeom prst="rect">
              <a:avLst/>
            </a:prstGeom>
            <a:grpFill/>
          </p:spPr>
          <p:txBody>
            <a:bodyPr>
              <a:noAutofit/>
            </a:bodyPr>
            <a:lstStyle>
              <a:lvl1pPr marL="0" indent="0" algn="l" defTabSz="457200" rtl="0" eaLnBrk="1" latinLnBrk="0" hangingPunct="1">
                <a:spcBef>
                  <a:spcPts val="0"/>
                </a:spcBef>
                <a:spcAft>
                  <a:spcPts val="300"/>
                </a:spcAft>
                <a:buFont typeface="Arial"/>
                <a:buNone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0" indent="0" algn="l" defTabSz="457200" rtl="0" eaLnBrk="1" latinLnBrk="0" hangingPunct="1">
                <a:spcBef>
                  <a:spcPts val="0"/>
                </a:spcBef>
                <a:spcAft>
                  <a:spcPts val="300"/>
                </a:spcAft>
                <a:buFontTx/>
                <a:buNone/>
                <a:defRPr sz="1800" kern="1200" baseline="0">
                  <a:solidFill>
                    <a:schemeClr val="tx1"/>
                  </a:solidFill>
                  <a:latin typeface="Georgia"/>
                  <a:ea typeface="+mn-ea"/>
                  <a:cs typeface="Georgia"/>
                </a:defRPr>
              </a:lvl2pPr>
              <a:lvl3pPr marL="0" indent="0" algn="l" defTabSz="457200" rtl="0" eaLnBrk="1" latinLnBrk="0" hangingPunct="1">
                <a:spcBef>
                  <a:spcPts val="0"/>
                </a:spcBef>
                <a:spcAft>
                  <a:spcPts val="300"/>
                </a:spcAft>
                <a:buFontTx/>
                <a:buNone/>
                <a:defRPr sz="1800" b="1" kern="1200" cap="all">
                  <a:solidFill>
                    <a:srgbClr val="6D0020"/>
                  </a:solidFill>
                  <a:latin typeface="Arial"/>
                  <a:ea typeface="+mn-ea"/>
                  <a:cs typeface="Arial"/>
                </a:defRPr>
              </a:lvl3pPr>
              <a:lvl4pPr marL="0" indent="0" algn="l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800" b="0" kern="1200" cap="none">
                  <a:solidFill>
                    <a:schemeClr val="tx1"/>
                  </a:solidFill>
                  <a:latin typeface="Georgia"/>
                  <a:ea typeface="+mn-ea"/>
                  <a:cs typeface="Georgia"/>
                </a:defRPr>
              </a:lvl4pPr>
              <a:lvl5pPr marL="0" indent="0" algn="l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800" kern="1200">
                  <a:solidFill>
                    <a:schemeClr val="tx1"/>
                  </a:solidFill>
                  <a:latin typeface="Georgia"/>
                  <a:ea typeface="+mn-ea"/>
                  <a:cs typeface="Georgi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0" name="Content Placeholder 62"/>
            <p:cNvSpPr txBox="1">
              <a:spLocks/>
            </p:cNvSpPr>
            <p:nvPr/>
          </p:nvSpPr>
          <p:spPr>
            <a:xfrm>
              <a:off x="2387116" y="1845785"/>
              <a:ext cx="2180996" cy="319663"/>
            </a:xfrm>
            <a:prstGeom prst="rect">
              <a:avLst/>
            </a:prstGeom>
            <a:grpFill/>
          </p:spPr>
          <p:txBody>
            <a:bodyPr>
              <a:noAutofit/>
            </a:bodyPr>
            <a:lstStyle>
              <a:lvl1pPr marL="0" indent="0" algn="l" defTabSz="457200" rtl="0" eaLnBrk="1" latinLnBrk="0" hangingPunct="1">
                <a:spcBef>
                  <a:spcPts val="0"/>
                </a:spcBef>
                <a:spcAft>
                  <a:spcPts val="300"/>
                </a:spcAft>
                <a:buFont typeface="Arial"/>
                <a:buNone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0" indent="0" algn="l" defTabSz="457200" rtl="0" eaLnBrk="1" latinLnBrk="0" hangingPunct="1">
                <a:spcBef>
                  <a:spcPts val="0"/>
                </a:spcBef>
                <a:spcAft>
                  <a:spcPts val="300"/>
                </a:spcAft>
                <a:buFontTx/>
                <a:buNone/>
                <a:defRPr sz="1800" kern="1200" baseline="0">
                  <a:solidFill>
                    <a:schemeClr val="tx1"/>
                  </a:solidFill>
                  <a:latin typeface="Georgia"/>
                  <a:ea typeface="+mn-ea"/>
                  <a:cs typeface="Georgia"/>
                </a:defRPr>
              </a:lvl2pPr>
              <a:lvl3pPr marL="0" indent="0" algn="l" defTabSz="457200" rtl="0" eaLnBrk="1" latinLnBrk="0" hangingPunct="1">
                <a:spcBef>
                  <a:spcPts val="0"/>
                </a:spcBef>
                <a:spcAft>
                  <a:spcPts val="300"/>
                </a:spcAft>
                <a:buFontTx/>
                <a:buNone/>
                <a:defRPr sz="1800" b="1" kern="1200" cap="all">
                  <a:solidFill>
                    <a:srgbClr val="6D0020"/>
                  </a:solidFill>
                  <a:latin typeface="Arial"/>
                  <a:ea typeface="+mn-ea"/>
                  <a:cs typeface="Arial"/>
                </a:defRPr>
              </a:lvl3pPr>
              <a:lvl4pPr marL="0" indent="0" algn="l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800" b="0" kern="1200" cap="none">
                  <a:solidFill>
                    <a:schemeClr val="tx1"/>
                  </a:solidFill>
                  <a:latin typeface="Georgia"/>
                  <a:ea typeface="+mn-ea"/>
                  <a:cs typeface="Georgia"/>
                </a:defRPr>
              </a:lvl4pPr>
              <a:lvl5pPr marL="0" indent="0" algn="l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800" kern="1200">
                  <a:solidFill>
                    <a:schemeClr val="tx1"/>
                  </a:solidFill>
                  <a:latin typeface="Georgia"/>
                  <a:ea typeface="+mn-ea"/>
                  <a:cs typeface="Georgi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1" name="Content Placeholder 63"/>
            <p:cNvSpPr txBox="1">
              <a:spLocks/>
            </p:cNvSpPr>
            <p:nvPr/>
          </p:nvSpPr>
          <p:spPr>
            <a:xfrm>
              <a:off x="4577799" y="1815903"/>
              <a:ext cx="2125987" cy="319663"/>
            </a:xfrm>
            <a:prstGeom prst="rect">
              <a:avLst/>
            </a:prstGeom>
            <a:grpFill/>
          </p:spPr>
          <p:txBody>
            <a:bodyPr>
              <a:noAutofit/>
            </a:bodyPr>
            <a:lstStyle>
              <a:lvl1pPr marL="0" indent="0" algn="l" defTabSz="457200" rtl="0" eaLnBrk="1" latinLnBrk="0" hangingPunct="1">
                <a:spcBef>
                  <a:spcPts val="0"/>
                </a:spcBef>
                <a:spcAft>
                  <a:spcPts val="300"/>
                </a:spcAft>
                <a:buFont typeface="Arial"/>
                <a:buNone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0" indent="0" algn="l" defTabSz="457200" rtl="0" eaLnBrk="1" latinLnBrk="0" hangingPunct="1">
                <a:spcBef>
                  <a:spcPts val="0"/>
                </a:spcBef>
                <a:spcAft>
                  <a:spcPts val="300"/>
                </a:spcAft>
                <a:buFontTx/>
                <a:buNone/>
                <a:defRPr sz="1800" kern="1200" baseline="0">
                  <a:solidFill>
                    <a:schemeClr val="tx1"/>
                  </a:solidFill>
                  <a:latin typeface="Georgia"/>
                  <a:ea typeface="+mn-ea"/>
                  <a:cs typeface="Georgia"/>
                </a:defRPr>
              </a:lvl2pPr>
              <a:lvl3pPr marL="0" indent="0" algn="l" defTabSz="457200" rtl="0" eaLnBrk="1" latinLnBrk="0" hangingPunct="1">
                <a:spcBef>
                  <a:spcPts val="0"/>
                </a:spcBef>
                <a:spcAft>
                  <a:spcPts val="300"/>
                </a:spcAft>
                <a:buFontTx/>
                <a:buNone/>
                <a:defRPr sz="1800" b="1" kern="1200" cap="all">
                  <a:solidFill>
                    <a:srgbClr val="6D0020"/>
                  </a:solidFill>
                  <a:latin typeface="Arial"/>
                  <a:ea typeface="+mn-ea"/>
                  <a:cs typeface="Arial"/>
                </a:defRPr>
              </a:lvl3pPr>
              <a:lvl4pPr marL="0" indent="0" algn="l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800" b="0" kern="1200" cap="none">
                  <a:solidFill>
                    <a:schemeClr val="tx1"/>
                  </a:solidFill>
                  <a:latin typeface="Georgia"/>
                  <a:ea typeface="+mn-ea"/>
                  <a:cs typeface="Georgia"/>
                </a:defRPr>
              </a:lvl4pPr>
              <a:lvl5pPr marL="0" indent="0" algn="l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800" kern="1200">
                  <a:solidFill>
                    <a:schemeClr val="tx1"/>
                  </a:solidFill>
                  <a:latin typeface="Georgia"/>
                  <a:ea typeface="+mn-ea"/>
                  <a:cs typeface="Georgi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7419" y="5121779"/>
            <a:ext cx="7787326" cy="607167"/>
          </a:xfrm>
          <a:prstGeom prst="rect">
            <a:avLst/>
          </a:prstGeom>
        </p:spPr>
        <p:txBody>
          <a:bodyPr vert="horz" wrap="square" lIns="91428" tIns="45714" rIns="91428" bIns="45714" rtlCol="0" anchor="b" anchorCtr="0">
            <a:noAutofit/>
          </a:bodyPr>
          <a:lstStyle/>
          <a:p>
            <a:pPr algn="ctr" defTabSz="457130"/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        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        </a:t>
            </a:r>
            <a:r>
              <a:rPr lang="en-US" sz="1600" b="1" dirty="0" smtClean="0">
                <a:solidFill>
                  <a:prstClr val="white"/>
                </a:solidFill>
                <a:latin typeface="Arial"/>
                <a:cs typeface="Arial"/>
              </a:rPr>
              <a:t>SCAFFOLDING </a:t>
            </a:r>
            <a:r>
              <a:rPr lang="en-US" sz="1600" b="1" dirty="0">
                <a:solidFill>
                  <a:prstClr val="white"/>
                </a:solidFill>
                <a:latin typeface="Arial"/>
                <a:cs typeface="Arial"/>
              </a:rPr>
              <a:t>FOR SKILLS </a:t>
            </a:r>
            <a:r>
              <a:rPr lang="en-US" sz="1600" b="1" dirty="0" smtClean="0">
                <a:solidFill>
                  <a:prstClr val="white"/>
                </a:solidFill>
                <a:latin typeface="Arial"/>
                <a:cs typeface="Arial"/>
              </a:rPr>
              <a:t>DEVELOPMENT INCLUDING REFLECTIVE PRACTICE  </a:t>
            </a:r>
            <a:endParaRPr lang="en-US" sz="1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1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21121" r="21121"/>
          <a:stretch>
            <a:fillRect/>
          </a:stretch>
        </p:blipFill>
        <p:spPr/>
      </p:pic>
      <p:sp>
        <p:nvSpPr>
          <p:cNvPr id="7" name="Content Placeholder 6"/>
          <p:cNvSpPr>
            <a:spLocks noGrp="1"/>
          </p:cNvSpPr>
          <p:nvPr>
            <p:ph idx="3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Over to you for questions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-3391152" y="47138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numCol="1" spcCol="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lang="en-US" sz="1400" b="0" i="0" cap="none" dirty="0" smtClean="0">
              <a:solidFill>
                <a:schemeClr val="tx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899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400800" cy="966298"/>
          </a:xfrm>
        </p:spPr>
        <p:txBody>
          <a:bodyPr>
            <a:normAutofit/>
          </a:bodyPr>
          <a:lstStyle/>
          <a:p>
            <a:r>
              <a:rPr lang="en-US" dirty="0" smtClean="0"/>
              <a:t>Questions shaping presentation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00E53-F370-DC40-A625-48E2C9E71432}" type="slidenum">
              <a:rPr lang="en-US" smtClean="0"/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smtClean="0"/>
              <a:t>What is Good practice in WIL?</a:t>
            </a:r>
          </a:p>
          <a:p>
            <a:endParaRPr lang="en-US" sz="2800" dirty="0"/>
          </a:p>
          <a:p>
            <a:r>
              <a:rPr lang="en-US" sz="2800" dirty="0" smtClean="0"/>
              <a:t>How is WIL Defined?</a:t>
            </a:r>
          </a:p>
          <a:p>
            <a:endParaRPr lang="en-US" sz="2800" dirty="0"/>
          </a:p>
          <a:p>
            <a:r>
              <a:rPr lang="en-US" sz="2800" dirty="0" smtClean="0"/>
              <a:t>What are the enablers for effective WIL?</a:t>
            </a:r>
          </a:p>
          <a:p>
            <a:endParaRPr lang="en-US" sz="2800" dirty="0"/>
          </a:p>
          <a:p>
            <a:r>
              <a:rPr lang="en-US" sz="2800" dirty="0" smtClean="0"/>
              <a:t>What are the challenges in implementing effective WIL?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0495" y="1985499"/>
            <a:ext cx="7678698" cy="914400"/>
          </a:xfrm>
          <a:prstGeom prst="rect">
            <a:avLst/>
          </a:prstGeom>
        </p:spPr>
        <p:txBody>
          <a:bodyPr vert="horz" wrap="none" lIns="91440" tIns="45720" rIns="91440" bIns="45720" numCol="1" spcCol="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lang="en-US" sz="1400" b="0" i="0" cap="none" dirty="0" smtClean="0">
              <a:solidFill>
                <a:schemeClr val="tx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008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Organisation</a:t>
            </a:r>
            <a:r>
              <a:rPr lang="en-US" dirty="0" smtClean="0"/>
              <a:t> of Presentation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0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WIL Good Practice 2016 report</a:t>
            </a:r>
          </a:p>
          <a:p>
            <a:endParaRPr lang="en-US" sz="2800" dirty="0"/>
          </a:p>
          <a:p>
            <a:r>
              <a:rPr lang="en-US" sz="2800" dirty="0" smtClean="0"/>
              <a:t>Characteristics of  Good Practice </a:t>
            </a:r>
          </a:p>
          <a:p>
            <a:endParaRPr lang="en-US" sz="2800" dirty="0"/>
          </a:p>
          <a:p>
            <a:r>
              <a:rPr lang="en-US" sz="2800" dirty="0" smtClean="0"/>
              <a:t>Challenges and opportunities regarding WIL</a:t>
            </a:r>
          </a:p>
          <a:p>
            <a:endParaRPr lang="en-US" sz="2800" dirty="0"/>
          </a:p>
          <a:p>
            <a:r>
              <a:rPr lang="en-US" sz="2800" dirty="0" smtClean="0"/>
              <a:t>WIL in Practice – Case Study PACE at Macquarie 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08" y="420492"/>
            <a:ext cx="6400800" cy="644600"/>
          </a:xfrm>
        </p:spPr>
        <p:txBody>
          <a:bodyPr>
            <a:normAutofit/>
          </a:bodyPr>
          <a:lstStyle/>
          <a:p>
            <a:r>
              <a:rPr lang="en-AU" dirty="0" smtClean="0"/>
              <a:t>What is the focus of WIL?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164123" y="6356350"/>
            <a:ext cx="2790092" cy="365125"/>
          </a:xfr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334108" y="1430217"/>
            <a:ext cx="8540260" cy="49261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altLang="ja-JP" sz="2000" dirty="0"/>
          </a:p>
          <a:p>
            <a:pPr lvl="1">
              <a:buFont typeface="Wingdings" charset="2"/>
              <a:buChar char="Ø"/>
            </a:pPr>
            <a:r>
              <a:rPr lang="en-AU" altLang="ja-JP" sz="3200" dirty="0" smtClean="0">
                <a:latin typeface="+mj-lt"/>
              </a:rPr>
              <a:t>Employability?</a:t>
            </a:r>
          </a:p>
          <a:p>
            <a:pPr marL="266700" lvl="1" indent="0">
              <a:buNone/>
            </a:pPr>
            <a:endParaRPr lang="en-AU" altLang="ja-JP" sz="3200" dirty="0" smtClean="0">
              <a:latin typeface="+mj-lt"/>
            </a:endParaRPr>
          </a:p>
          <a:p>
            <a:pPr lvl="1">
              <a:buFont typeface="Wingdings" charset="2"/>
              <a:buChar char="Ø"/>
            </a:pPr>
            <a:r>
              <a:rPr lang="en-AU" altLang="ja-JP" sz="3200" dirty="0" smtClean="0">
                <a:latin typeface="+mj-lt"/>
              </a:rPr>
              <a:t>Students gaining an experience of work?</a:t>
            </a:r>
          </a:p>
          <a:p>
            <a:pPr marL="266700" lvl="1" indent="0">
              <a:buNone/>
            </a:pPr>
            <a:endParaRPr lang="en-AU" altLang="ja-JP" sz="3200" dirty="0" smtClean="0">
              <a:latin typeface="+mj-lt"/>
            </a:endParaRPr>
          </a:p>
          <a:p>
            <a:pPr lvl="1">
              <a:buFont typeface="Wingdings" charset="2"/>
              <a:buChar char="Ø"/>
            </a:pPr>
            <a:r>
              <a:rPr lang="en-AU" altLang="ja-JP" sz="3200" dirty="0" smtClean="0">
                <a:latin typeface="+mj-lt"/>
              </a:rPr>
              <a:t>Applying learning in a wor</a:t>
            </a:r>
            <a:r>
              <a:rPr lang="en-AU" altLang="ja-JP" sz="3200" dirty="0">
                <a:latin typeface="+mj-lt"/>
              </a:rPr>
              <a:t>k</a:t>
            </a:r>
            <a:r>
              <a:rPr lang="en-AU" altLang="ja-JP" sz="3200" dirty="0" smtClean="0">
                <a:latin typeface="+mj-lt"/>
              </a:rPr>
              <a:t>place setting?</a:t>
            </a:r>
          </a:p>
          <a:p>
            <a:pPr marL="266700" lvl="1" indent="0">
              <a:buNone/>
            </a:pPr>
            <a:endParaRPr lang="en-AU" altLang="ja-JP" sz="3200" dirty="0" smtClean="0">
              <a:latin typeface="+mj-lt"/>
            </a:endParaRPr>
          </a:p>
          <a:p>
            <a:pPr lvl="1">
              <a:buFont typeface="Wingdings" charset="2"/>
              <a:buChar char="Ø"/>
            </a:pPr>
            <a:r>
              <a:rPr lang="en-AU" altLang="ja-JP" sz="3200" dirty="0" smtClean="0">
                <a:latin typeface="+mj-lt"/>
              </a:rPr>
              <a:t>Personal transformation?</a:t>
            </a:r>
          </a:p>
          <a:p>
            <a:pPr marL="0" indent="0">
              <a:buNone/>
            </a:pPr>
            <a:endParaRPr lang="en-AU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12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good practice?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5384" r="5384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83765"/>
            <a:ext cx="4038600" cy="4632045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sz="2400" dirty="0" smtClean="0"/>
              <a:t>Effective and successful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Mutual benefit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Reciprocity and trust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Authentic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Inclusive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Applied learning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Replicable and adaptable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Monitoring &amp; evaluation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Integration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I</a:t>
            </a:r>
            <a:r>
              <a:rPr lang="en-US" sz="2400" dirty="0" smtClean="0"/>
              <a:t>nnovation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67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Screen Shot 2017-07-07 at 11.12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57" y="0"/>
            <a:ext cx="4890339" cy="65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hlinkClick r:id="rId2"/>
              </a:rPr>
              <a:t>http://hdl.voced.edu.au/10707/428798.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Where to find the report and case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54312"/>
            <a:ext cx="6400800" cy="764927"/>
          </a:xfrm>
        </p:spPr>
        <p:txBody>
          <a:bodyPr/>
          <a:lstStyle/>
          <a:p>
            <a:r>
              <a:rPr lang="en-US" dirty="0" smtClean="0"/>
              <a:t>WIL Good Practice Project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9620" y="1578735"/>
            <a:ext cx="8015234" cy="4577741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sz="2400" dirty="0" smtClean="0">
                <a:latin typeface="+mj-lt"/>
              </a:rPr>
              <a:t>National Strategy on Work Integrated Learning in 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	University Education</a:t>
            </a:r>
          </a:p>
          <a:p>
            <a:pPr>
              <a:buFont typeface="Wingdings" charset="2"/>
              <a:buChar char="Ø"/>
            </a:pPr>
            <a:endParaRPr lang="en-US" sz="2400" dirty="0" smtClean="0">
              <a:latin typeface="+mj-lt"/>
            </a:endParaRPr>
          </a:p>
          <a:p>
            <a:pPr>
              <a:buFont typeface="Wingdings" charset="2"/>
              <a:buChar char="Ø"/>
            </a:pPr>
            <a:r>
              <a:rPr lang="en-US" sz="2400" dirty="0" smtClean="0">
                <a:latin typeface="+mj-lt"/>
              </a:rPr>
              <a:t>How we approached this:</a:t>
            </a:r>
          </a:p>
          <a:p>
            <a:pPr>
              <a:buFont typeface="Wingdings" charset="2"/>
              <a:buChar char="Ø"/>
            </a:pPr>
            <a:endParaRPr lang="en-US" sz="2400" dirty="0" smtClean="0">
              <a:latin typeface="+mj-lt"/>
            </a:endParaRPr>
          </a:p>
          <a:p>
            <a:pPr lvl="1">
              <a:buFont typeface="Wingdings" charset="2"/>
              <a:buChar char="Ø"/>
            </a:pPr>
            <a:r>
              <a:rPr lang="en-US" sz="2400" dirty="0" smtClean="0">
                <a:latin typeface="+mj-lt"/>
              </a:rPr>
              <a:t>Update on </a:t>
            </a:r>
            <a:r>
              <a:rPr lang="en-US" sz="2400" dirty="0" err="1" smtClean="0">
                <a:latin typeface="+mj-lt"/>
              </a:rPr>
              <a:t>Orrell’s</a:t>
            </a:r>
            <a:r>
              <a:rPr lang="en-US" sz="2400" dirty="0" smtClean="0">
                <a:latin typeface="+mj-lt"/>
              </a:rPr>
              <a:t> 2011 ALTC Report on WIL</a:t>
            </a:r>
          </a:p>
          <a:p>
            <a:pPr>
              <a:buFont typeface="Wingdings" charset="2"/>
              <a:buChar char="Ø"/>
            </a:pPr>
            <a:endParaRPr lang="en-US" sz="2400" dirty="0" smtClean="0">
              <a:latin typeface="+mj-lt"/>
            </a:endParaRPr>
          </a:p>
          <a:p>
            <a:pPr lvl="1">
              <a:buFont typeface="Wingdings" charset="2"/>
              <a:buChar char="Ø"/>
            </a:pPr>
            <a:r>
              <a:rPr lang="en-US" sz="2400" dirty="0" smtClean="0">
                <a:latin typeface="+mj-lt"/>
              </a:rPr>
              <a:t>Review of </a:t>
            </a:r>
            <a:r>
              <a:rPr lang="en-US" sz="2400" dirty="0">
                <a:latin typeface="+mj-lt"/>
              </a:rPr>
              <a:t>c</a:t>
            </a:r>
            <a:r>
              <a:rPr lang="en-US" sz="2400" dirty="0" smtClean="0">
                <a:latin typeface="+mj-lt"/>
              </a:rPr>
              <a:t>ontemporary literature  on WIL</a:t>
            </a:r>
          </a:p>
          <a:p>
            <a:pPr>
              <a:buFont typeface="Wingdings" charset="2"/>
              <a:buChar char="Ø"/>
            </a:pPr>
            <a:endParaRPr lang="en-US" sz="2400" dirty="0" smtClean="0">
              <a:latin typeface="+mj-lt"/>
            </a:endParaRPr>
          </a:p>
          <a:p>
            <a:pPr lvl="1">
              <a:buFont typeface="Wingdings" charset="2"/>
              <a:buChar char="Ø"/>
            </a:pPr>
            <a:r>
              <a:rPr lang="en-US" sz="2400" dirty="0" smtClean="0">
                <a:latin typeface="+mj-lt"/>
              </a:rPr>
              <a:t>40 case studies describing WIL in practice</a:t>
            </a:r>
          </a:p>
          <a:p>
            <a:pPr>
              <a:buFont typeface="Wingdings" charset="2"/>
              <a:buChar char="Ø"/>
            </a:pPr>
            <a:endParaRPr lang="en-US" sz="2400" dirty="0" smtClean="0">
              <a:latin typeface="+mj-lt"/>
            </a:endParaRPr>
          </a:p>
          <a:p>
            <a:pPr>
              <a:buFont typeface="Wingdings" charset="2"/>
              <a:buChar char="Ø"/>
            </a:pPr>
            <a:r>
              <a:rPr lang="en-US" sz="2400" dirty="0" smtClean="0">
                <a:latin typeface="+mj-lt"/>
              </a:rPr>
              <a:t>13 Australian and 2 international universities  </a:t>
            </a:r>
          </a:p>
          <a:p>
            <a:pPr marL="285750" lvl="3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we 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c Uni Palette">
      <a:dk1>
        <a:srgbClr val="000000"/>
      </a:dk1>
      <a:lt1>
        <a:srgbClr val="FFFFFF"/>
      </a:lt1>
      <a:dk2>
        <a:srgbClr val="611723"/>
      </a:dk2>
      <a:lt2>
        <a:srgbClr val="D6D2C4"/>
      </a:lt2>
      <a:accent1>
        <a:srgbClr val="CA0016"/>
      </a:accent1>
      <a:accent2>
        <a:srgbClr val="C5007D"/>
      </a:accent2>
      <a:accent3>
        <a:srgbClr val="7D215C"/>
      </a:accent3>
      <a:accent4>
        <a:srgbClr val="30322F"/>
      </a:accent4>
      <a:accent5>
        <a:srgbClr val="A6192E"/>
      </a:accent5>
      <a:accent6>
        <a:srgbClr val="505150"/>
      </a:accent6>
      <a:hlink>
        <a:srgbClr val="777877"/>
      </a:hlink>
      <a:folHlink>
        <a:srgbClr val="3C3C3B"/>
      </a:folHlink>
    </a:clrScheme>
    <a:fontScheme name="MQU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numCol="1" spcCol="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300"/>
          </a:spcAft>
          <a:buClrTx/>
          <a:buSzTx/>
          <a:buFontTx/>
          <a:buNone/>
          <a:tabLst/>
          <a:defRPr sz="1400" b="0" i="0" cap="none" dirty="0" smtClean="0">
            <a:solidFill>
              <a:schemeClr val="tx1"/>
            </a:solidFill>
            <a:latin typeface="Georgia"/>
            <a:cs typeface="Georgi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91440" tIns="45720" rIns="91440" bIns="45720" rtlCol="0" anchor="b" anchorCtr="0">
        <a:noAutofit/>
      </a:bodyPr>
      <a:lstStyle>
        <a:defPPr>
          <a:defRPr sz="3200" b="1" dirty="0" smtClean="0">
            <a:latin typeface="Arial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17089</TotalTime>
  <Words>887</Words>
  <Application>Microsoft Office PowerPoint</Application>
  <PresentationFormat>On-screen Show (4:3)</PresentationFormat>
  <Paragraphs>304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Calibri</vt:lpstr>
      <vt:lpstr>Cambria</vt:lpstr>
      <vt:lpstr>Georgia</vt:lpstr>
      <vt:lpstr>Wingdings</vt:lpstr>
      <vt:lpstr>Office Theme</vt:lpstr>
      <vt:lpstr>2_Office Theme</vt:lpstr>
      <vt:lpstr>   Good Practice in WIL:  </vt:lpstr>
      <vt:lpstr>Reflect on your experience of WIL</vt:lpstr>
      <vt:lpstr>Questions shaping presentation </vt:lpstr>
      <vt:lpstr>Organisation of Presentation</vt:lpstr>
      <vt:lpstr>What is the focus of WIL?</vt:lpstr>
      <vt:lpstr>Defining good practice?</vt:lpstr>
      <vt:lpstr>PowerPoint Presentation</vt:lpstr>
      <vt:lpstr>http://hdl.voced.edu.au/10707/428798. </vt:lpstr>
      <vt:lpstr>WIL Good Practice Project 2016</vt:lpstr>
      <vt:lpstr>Organisation of report</vt:lpstr>
      <vt:lpstr>Defining WIL</vt:lpstr>
      <vt:lpstr>WIL </vt:lpstr>
      <vt:lpstr>General observations</vt:lpstr>
      <vt:lpstr>Findings </vt:lpstr>
      <vt:lpstr> Findings </vt:lpstr>
      <vt:lpstr>Challenges </vt:lpstr>
      <vt:lpstr>Challenges</vt:lpstr>
      <vt:lpstr>Challenges</vt:lpstr>
      <vt:lpstr>Challenges</vt:lpstr>
      <vt:lpstr>Opportunities </vt:lpstr>
      <vt:lpstr>Integrated skills</vt:lpstr>
      <vt:lpstr>Macquarie University PACE</vt:lpstr>
      <vt:lpstr>PACE units – common elements</vt:lpstr>
      <vt:lpstr>Thank you!</vt:lpstr>
    </vt:vector>
  </TitlesOfParts>
  <Company>Task 2 - PK: P32FM-P9WHP-RRC84-PG3M4-R438P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Mac</dc:creator>
  <cp:lastModifiedBy>Laura Zubair</cp:lastModifiedBy>
  <cp:revision>1320</cp:revision>
  <dcterms:created xsi:type="dcterms:W3CDTF">2015-03-23T02:43:21Z</dcterms:created>
  <dcterms:modified xsi:type="dcterms:W3CDTF">2017-10-30T02:38:29Z</dcterms:modified>
</cp:coreProperties>
</file>